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p:sldMasterIdLst>
    <p:sldMasterId id="2147483648" r:id="rId4"/>
  </p:sldMasterIdLst>
  <p:notesMasterIdLst>
    <p:notesMasterId r:id="rId15"/>
  </p:notesMasterIdLst>
  <p:sldIdLst>
    <p:sldId id="256" r:id="rId5"/>
    <p:sldId id="257" r:id="rId6"/>
    <p:sldId id="258" r:id="rId7"/>
    <p:sldId id="259" r:id="rId8"/>
    <p:sldId id="260" r:id="rId9"/>
    <p:sldId id="261" r:id="rId10"/>
    <p:sldId id="262" r:id="rId11"/>
    <p:sldId id="263" r:id="rId12"/>
    <p:sldId id="270" r:id="rId13"/>
    <p:sldId id="271" r:id="rId14"/>
  </p:sldIdLst>
  <p:sldSz cx="12192000" cy="6858000"/>
  <p:notesSz cx="6858000" cy="9144000"/>
  <p:embeddedFontLst>
    <p:embeddedFont>
      <p:font typeface="Calibri" panose="020F0502020204030204" pitchFamily="34" charset="0"/>
      <p:regular r:id="rId16"/>
      <p:bold r:id="rId17"/>
      <p:italic r:id="rId18"/>
      <p:boldItalic r:id="rId19"/>
    </p:embeddedFont>
    <p:embeddedFont>
      <p:font typeface="Century Gothic" panose="020B0502020202020204" pitchFamily="34" charset="0"/>
      <p:regular r:id="rId20"/>
      <p:bold r:id="rId21"/>
      <p:italic r:id="rId22"/>
      <p:boldItalic r:id="rId23"/>
    </p:embeddedFont>
  </p:embeddedFontLst>
  <p:custDataLst>
    <p:tags r:id="rId24"/>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794595-4FF1-4B4E-AFD2-E5A49CC2320E}" v="1" dt="2022-10-24T01:22:52.844"/>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877" autoAdjust="0"/>
  </p:normalViewPr>
  <p:slideViewPr>
    <p:cSldViewPr snapToGrid="0">
      <p:cViewPr varScale="1">
        <p:scale>
          <a:sx n="66" d="100"/>
          <a:sy n="66" d="100"/>
        </p:scale>
        <p:origin x="1301" y="6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3.fntdata"/><Relationship Id="rId39"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font" Target="fonts/font6.fntdata"/><Relationship Id="rId34" Type="http://customschemas.google.com/relationships/presentationmetadata" Target="meta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gs" Target="tags/tag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8.fntdata"/><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7.fntdata"/><Relationship Id="rId35"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ustin Fuchs" userId="d6110062ed2f6219" providerId="LiveId" clId="{6B794595-4FF1-4B4E-AFD2-E5A49CC2320E}"/>
    <pc:docChg chg="undo custSel delSld modSld">
      <pc:chgData name="Austin Fuchs" userId="d6110062ed2f6219" providerId="LiveId" clId="{6B794595-4FF1-4B4E-AFD2-E5A49CC2320E}" dt="2022-10-24T01:26:00.864" v="4" actId="2696"/>
      <pc:docMkLst>
        <pc:docMk/>
      </pc:docMkLst>
      <pc:sldChg chg="modSp del mod">
        <pc:chgData name="Austin Fuchs" userId="d6110062ed2f6219" providerId="LiveId" clId="{6B794595-4FF1-4B4E-AFD2-E5A49CC2320E}" dt="2022-10-24T01:26:00.864" v="4" actId="2696"/>
        <pc:sldMkLst>
          <pc:docMk/>
          <pc:sldMk cId="0" sldId="264"/>
        </pc:sldMkLst>
        <pc:picChg chg="mod">
          <ac:chgData name="Austin Fuchs" userId="d6110062ed2f6219" providerId="LiveId" clId="{6B794595-4FF1-4B4E-AFD2-E5A49CC2320E}" dt="2022-10-24T01:24:50.628" v="3" actId="1076"/>
          <ac:picMkLst>
            <pc:docMk/>
            <pc:sldMk cId="0" sldId="264"/>
            <ac:picMk id="203" creationId="{00000000-0000-0000-0000-000000000000}"/>
          </ac:picMkLst>
        </pc:picChg>
      </pc:sldChg>
      <pc:sldChg chg="del">
        <pc:chgData name="Austin Fuchs" userId="d6110062ed2f6219" providerId="LiveId" clId="{6B794595-4FF1-4B4E-AFD2-E5A49CC2320E}" dt="2022-10-24T01:26:00.864" v="4" actId="2696"/>
        <pc:sldMkLst>
          <pc:docMk/>
          <pc:sldMk cId="0" sldId="265"/>
        </pc:sldMkLst>
      </pc:sldChg>
      <pc:sldChg chg="del">
        <pc:chgData name="Austin Fuchs" userId="d6110062ed2f6219" providerId="LiveId" clId="{6B794595-4FF1-4B4E-AFD2-E5A49CC2320E}" dt="2022-10-24T01:26:00.864" v="4" actId="2696"/>
        <pc:sldMkLst>
          <pc:docMk/>
          <pc:sldMk cId="0" sldId="266"/>
        </pc:sldMkLst>
      </pc:sldChg>
      <pc:sldChg chg="del">
        <pc:chgData name="Austin Fuchs" userId="d6110062ed2f6219" providerId="LiveId" clId="{6B794595-4FF1-4B4E-AFD2-E5A49CC2320E}" dt="2022-10-24T01:26:00.864" v="4" actId="2696"/>
        <pc:sldMkLst>
          <pc:docMk/>
          <pc:sldMk cId="0" sldId="267"/>
        </pc:sldMkLst>
      </pc:sldChg>
      <pc:sldChg chg="del modNotesTx">
        <pc:chgData name="Austin Fuchs" userId="d6110062ed2f6219" providerId="LiveId" clId="{6B794595-4FF1-4B4E-AFD2-E5A49CC2320E}" dt="2022-10-24T01:26:00.864" v="4" actId="2696"/>
        <pc:sldMkLst>
          <pc:docMk/>
          <pc:sldMk cId="0" sldId="268"/>
        </pc:sldMkLst>
      </pc:sldChg>
      <pc:sldChg chg="del">
        <pc:chgData name="Austin Fuchs" userId="d6110062ed2f6219" providerId="LiveId" clId="{6B794595-4FF1-4B4E-AFD2-E5A49CC2320E}" dt="2022-10-24T01:26:00.864" v="4" actId="2696"/>
        <pc:sldMkLst>
          <pc:docMk/>
          <pc:sldMk cId="0" sldId="269"/>
        </pc:sldMkLst>
      </pc:sldChg>
      <pc:sldChg chg="del">
        <pc:chgData name="Austin Fuchs" userId="d6110062ed2f6219" providerId="LiveId" clId="{6B794595-4FF1-4B4E-AFD2-E5A49CC2320E}" dt="2022-10-24T01:26:00.864" v="4" actId="2696"/>
        <pc:sldMkLst>
          <pc:docMk/>
          <pc:sldMk cId="842105890" sldId="272"/>
        </pc:sldMkLst>
      </pc:sldChg>
      <pc:sldChg chg="del">
        <pc:chgData name="Austin Fuchs" userId="d6110062ed2f6219" providerId="LiveId" clId="{6B794595-4FF1-4B4E-AFD2-E5A49CC2320E}" dt="2022-10-24T01:26:00.864" v="4" actId="2696"/>
        <pc:sldMkLst>
          <pc:docMk/>
          <pc:sldMk cId="1434394696" sldId="273"/>
        </pc:sldMkLst>
      </pc:sldChg>
      <pc:sldChg chg="del">
        <pc:chgData name="Austin Fuchs" userId="d6110062ed2f6219" providerId="LiveId" clId="{6B794595-4FF1-4B4E-AFD2-E5A49CC2320E}" dt="2022-10-24T01:26:00.864" v="4" actId="2696"/>
        <pc:sldMkLst>
          <pc:docMk/>
          <pc:sldMk cId="1863482390" sldId="274"/>
        </pc:sldMkLst>
      </pc:sldChg>
    </pc:docChg>
  </pc:docChgLst>
  <pc:docChgLst>
    <pc:chgData name="Austin Fuchs" userId="d6110062ed2f6219" providerId="LiveId" clId="{62D8FBD4-66FE-4DD8-9156-A50A35468DA3}"/>
    <pc:docChg chg="undo custSel addSld delSld modSld">
      <pc:chgData name="Austin Fuchs" userId="d6110062ed2f6219" providerId="LiveId" clId="{62D8FBD4-66FE-4DD8-9156-A50A35468DA3}" dt="2022-10-18T01:35:32.204" v="5407"/>
      <pc:docMkLst>
        <pc:docMk/>
      </pc:docMkLst>
      <pc:sldChg chg="addSp delSp modSp mod modTransition modAnim modNotesTx">
        <pc:chgData name="Austin Fuchs" userId="d6110062ed2f6219" providerId="LiveId" clId="{62D8FBD4-66FE-4DD8-9156-A50A35468DA3}" dt="2022-10-18T00:32:30.670" v="5322"/>
        <pc:sldMkLst>
          <pc:docMk/>
          <pc:sldMk cId="0" sldId="256"/>
        </pc:sldMkLst>
        <pc:spChg chg="mod">
          <ac:chgData name="Austin Fuchs" userId="d6110062ed2f6219" providerId="LiveId" clId="{62D8FBD4-66FE-4DD8-9156-A50A35468DA3}" dt="2022-10-16T14:58:31.177" v="38" actId="20577"/>
          <ac:spMkLst>
            <pc:docMk/>
            <pc:sldMk cId="0" sldId="256"/>
            <ac:spMk id="145" creationId="{00000000-0000-0000-0000-000000000000}"/>
          </ac:spMkLst>
        </pc:spChg>
        <pc:picChg chg="add del mod">
          <ac:chgData name="Austin Fuchs" userId="d6110062ed2f6219" providerId="LiveId" clId="{62D8FBD4-66FE-4DD8-9156-A50A35468DA3}" dt="2022-10-18T00:31:47.362" v="5319"/>
          <ac:picMkLst>
            <pc:docMk/>
            <pc:sldMk cId="0" sldId="256"/>
            <ac:picMk id="12" creationId="{13021B42-D8A3-9704-79E5-32CFB42C5B30}"/>
          </ac:picMkLst>
        </pc:picChg>
        <pc:picChg chg="add del mod">
          <ac:chgData name="Austin Fuchs" userId="d6110062ed2f6219" providerId="LiveId" clId="{62D8FBD4-66FE-4DD8-9156-A50A35468DA3}" dt="2022-10-18T00:32:13.371" v="5321"/>
          <ac:picMkLst>
            <pc:docMk/>
            <pc:sldMk cId="0" sldId="256"/>
            <ac:picMk id="13" creationId="{D855DF5D-D5D7-96AD-37F5-C9EC26251642}"/>
          </ac:picMkLst>
        </pc:picChg>
        <pc:picChg chg="add del mod ord">
          <ac:chgData name="Austin Fuchs" userId="d6110062ed2f6219" providerId="LiveId" clId="{62D8FBD4-66FE-4DD8-9156-A50A35468DA3}" dt="2022-10-18T00:32:30.670" v="5322"/>
          <ac:picMkLst>
            <pc:docMk/>
            <pc:sldMk cId="0" sldId="256"/>
            <ac:picMk id="16" creationId="{F16B9F50-9E6C-3565-EC40-8DB2BA063D74}"/>
          </ac:picMkLst>
        </pc:picChg>
        <pc:picChg chg="add mod">
          <ac:chgData name="Austin Fuchs" userId="d6110062ed2f6219" providerId="LiveId" clId="{62D8FBD4-66FE-4DD8-9156-A50A35468DA3}" dt="2022-10-18T00:32:30.670" v="5322"/>
          <ac:picMkLst>
            <pc:docMk/>
            <pc:sldMk cId="0" sldId="256"/>
            <ac:picMk id="17" creationId="{43349EE3-6C7C-3D4B-9E07-441086603DD9}"/>
          </ac:picMkLst>
        </pc:picChg>
      </pc:sldChg>
      <pc:sldChg chg="addSp delSp modSp mod modTransition modAnim modNotesTx">
        <pc:chgData name="Austin Fuchs" userId="d6110062ed2f6219" providerId="LiveId" clId="{62D8FBD4-66FE-4DD8-9156-A50A35468DA3}" dt="2022-10-18T00:34:10.894" v="5326"/>
        <pc:sldMkLst>
          <pc:docMk/>
          <pc:sldMk cId="0" sldId="257"/>
        </pc:sldMkLst>
        <pc:spChg chg="mod">
          <ac:chgData name="Austin Fuchs" userId="d6110062ed2f6219" providerId="LiveId" clId="{62D8FBD4-66FE-4DD8-9156-A50A35468DA3}" dt="2022-10-16T20:20:26.742" v="2258" actId="6549"/>
          <ac:spMkLst>
            <pc:docMk/>
            <pc:sldMk cId="0" sldId="257"/>
            <ac:spMk id="152" creationId="{00000000-0000-0000-0000-000000000000}"/>
          </ac:spMkLst>
        </pc:spChg>
        <pc:picChg chg="add del mod">
          <ac:chgData name="Austin Fuchs" userId="d6110062ed2f6219" providerId="LiveId" clId="{62D8FBD4-66FE-4DD8-9156-A50A35468DA3}" dt="2022-10-18T00:23:22.605" v="5315"/>
          <ac:picMkLst>
            <pc:docMk/>
            <pc:sldMk cId="0" sldId="257"/>
            <ac:picMk id="6" creationId="{AAB903C4-88BA-2F82-EE5F-6EAF929D23FA}"/>
          </ac:picMkLst>
        </pc:picChg>
        <pc:picChg chg="add del mod">
          <ac:chgData name="Austin Fuchs" userId="d6110062ed2f6219" providerId="LiveId" clId="{62D8FBD4-66FE-4DD8-9156-A50A35468DA3}" dt="2022-10-18T00:31:42.523" v="5318"/>
          <ac:picMkLst>
            <pc:docMk/>
            <pc:sldMk cId="0" sldId="257"/>
            <ac:picMk id="7" creationId="{5AC056F6-92E9-31D6-5EE9-252CD45719AB}"/>
          </ac:picMkLst>
        </pc:picChg>
        <pc:picChg chg="add del mod ord">
          <ac:chgData name="Austin Fuchs" userId="d6110062ed2f6219" providerId="LiveId" clId="{62D8FBD4-66FE-4DD8-9156-A50A35468DA3}" dt="2022-10-18T00:32:59.108" v="5323"/>
          <ac:picMkLst>
            <pc:docMk/>
            <pc:sldMk cId="0" sldId="257"/>
            <ac:picMk id="13" creationId="{66C52A16-8E9C-1015-340F-A81F4279A2EF}"/>
          </ac:picMkLst>
        </pc:picChg>
        <pc:picChg chg="add del mod">
          <ac:chgData name="Austin Fuchs" userId="d6110062ed2f6219" providerId="LiveId" clId="{62D8FBD4-66FE-4DD8-9156-A50A35468DA3}" dt="2022-10-18T00:34:10.894" v="5326"/>
          <ac:picMkLst>
            <pc:docMk/>
            <pc:sldMk cId="0" sldId="257"/>
            <ac:picMk id="15" creationId="{BF0D767C-1436-E1BF-D0DE-C53D3422581A}"/>
          </ac:picMkLst>
        </pc:picChg>
        <pc:picChg chg="add mod">
          <ac:chgData name="Austin Fuchs" userId="d6110062ed2f6219" providerId="LiveId" clId="{62D8FBD4-66FE-4DD8-9156-A50A35468DA3}" dt="2022-10-18T00:34:10.894" v="5326"/>
          <ac:picMkLst>
            <pc:docMk/>
            <pc:sldMk cId="0" sldId="257"/>
            <ac:picMk id="16" creationId="{C21F9A0A-48B9-E3C5-B1F1-4835051E0FEC}"/>
          </ac:picMkLst>
        </pc:picChg>
        <pc:picChg chg="mod">
          <ac:chgData name="Austin Fuchs" userId="d6110062ed2f6219" providerId="LiveId" clId="{62D8FBD4-66FE-4DD8-9156-A50A35468DA3}" dt="2022-10-16T17:46:09.493" v="292" actId="1076"/>
          <ac:picMkLst>
            <pc:docMk/>
            <pc:sldMk cId="0" sldId="257"/>
            <ac:picMk id="153" creationId="{00000000-0000-0000-0000-000000000000}"/>
          </ac:picMkLst>
        </pc:picChg>
      </pc:sldChg>
      <pc:sldChg chg="addSp delSp modSp mod modTransition modNotesTx">
        <pc:chgData name="Austin Fuchs" userId="d6110062ed2f6219" providerId="LiveId" clId="{62D8FBD4-66FE-4DD8-9156-A50A35468DA3}" dt="2022-10-18T00:38:41.938" v="5327"/>
        <pc:sldMkLst>
          <pc:docMk/>
          <pc:sldMk cId="0" sldId="258"/>
        </pc:sldMkLst>
        <pc:spChg chg="add del mod">
          <ac:chgData name="Austin Fuchs" userId="d6110062ed2f6219" providerId="LiveId" clId="{62D8FBD4-66FE-4DD8-9156-A50A35468DA3}" dt="2022-10-16T16:41:50.743" v="104" actId="478"/>
          <ac:spMkLst>
            <pc:docMk/>
            <pc:sldMk cId="0" sldId="258"/>
            <ac:spMk id="3" creationId="{62408CBF-B0BE-6101-B2F2-9BAA070C80A2}"/>
          </ac:spMkLst>
        </pc:spChg>
        <pc:spChg chg="del mod">
          <ac:chgData name="Austin Fuchs" userId="d6110062ed2f6219" providerId="LiveId" clId="{62D8FBD4-66FE-4DD8-9156-A50A35468DA3}" dt="2022-10-16T16:41:43.125" v="103" actId="478"/>
          <ac:spMkLst>
            <pc:docMk/>
            <pc:sldMk cId="0" sldId="258"/>
            <ac:spMk id="160" creationId="{00000000-0000-0000-0000-000000000000}"/>
          </ac:spMkLst>
        </pc:spChg>
        <pc:graphicFrameChg chg="mod modGraphic">
          <ac:chgData name="Austin Fuchs" userId="d6110062ed2f6219" providerId="LiveId" clId="{62D8FBD4-66FE-4DD8-9156-A50A35468DA3}" dt="2022-10-16T16:59:29.905" v="291" actId="404"/>
          <ac:graphicFrameMkLst>
            <pc:docMk/>
            <pc:sldMk cId="0" sldId="258"/>
            <ac:graphicFrameMk id="3" creationId="{00000000-0000-0000-0000-000000000000}"/>
          </ac:graphicFrameMkLst>
        </pc:graphicFrameChg>
        <pc:picChg chg="add mod">
          <ac:chgData name="Austin Fuchs" userId="d6110062ed2f6219" providerId="LiveId" clId="{62D8FBD4-66FE-4DD8-9156-A50A35468DA3}" dt="2022-10-18T00:38:41.938" v="5327"/>
          <ac:picMkLst>
            <pc:docMk/>
            <pc:sldMk cId="0" sldId="258"/>
            <ac:picMk id="8" creationId="{097955A9-6553-E53D-3CB7-CA57C7BCD1CC}"/>
          </ac:picMkLst>
        </pc:picChg>
      </pc:sldChg>
      <pc:sldChg chg="addSp delSp modSp mod modTransition modNotesTx">
        <pc:chgData name="Austin Fuchs" userId="d6110062ed2f6219" providerId="LiveId" clId="{62D8FBD4-66FE-4DD8-9156-A50A35468DA3}" dt="2022-10-18T00:41:18.736" v="5330"/>
        <pc:sldMkLst>
          <pc:docMk/>
          <pc:sldMk cId="0" sldId="259"/>
        </pc:sldMkLst>
        <pc:spChg chg="add mod">
          <ac:chgData name="Austin Fuchs" userId="d6110062ed2f6219" providerId="LiveId" clId="{62D8FBD4-66FE-4DD8-9156-A50A35468DA3}" dt="2022-10-16T18:32:17.316" v="1219" actId="113"/>
          <ac:spMkLst>
            <pc:docMk/>
            <pc:sldMk cId="0" sldId="259"/>
            <ac:spMk id="2" creationId="{EBC48DA4-548A-3680-CD82-792472269C3C}"/>
          </ac:spMkLst>
        </pc:spChg>
        <pc:spChg chg="mod">
          <ac:chgData name="Austin Fuchs" userId="d6110062ed2f6219" providerId="LiveId" clId="{62D8FBD4-66FE-4DD8-9156-A50A35468DA3}" dt="2022-10-16T18:31:24.598" v="1209" actId="14100"/>
          <ac:spMkLst>
            <pc:docMk/>
            <pc:sldMk cId="0" sldId="259"/>
            <ac:spMk id="167" creationId="{00000000-0000-0000-0000-000000000000}"/>
          </ac:spMkLst>
        </pc:spChg>
        <pc:spChg chg="mod">
          <ac:chgData name="Austin Fuchs" userId="d6110062ed2f6219" providerId="LiveId" clId="{62D8FBD4-66FE-4DD8-9156-A50A35468DA3}" dt="2022-10-16T18:32:07.224" v="1214" actId="113"/>
          <ac:spMkLst>
            <pc:docMk/>
            <pc:sldMk cId="0" sldId="259"/>
            <ac:spMk id="168" creationId="{00000000-0000-0000-0000-000000000000}"/>
          </ac:spMkLst>
        </pc:spChg>
        <pc:picChg chg="add del mod">
          <ac:chgData name="Austin Fuchs" userId="d6110062ed2f6219" providerId="LiveId" clId="{62D8FBD4-66FE-4DD8-9156-A50A35468DA3}" dt="2022-10-18T00:41:18.736" v="5330"/>
          <ac:picMkLst>
            <pc:docMk/>
            <pc:sldMk cId="0" sldId="259"/>
            <ac:picMk id="7" creationId="{C7C495FC-CF93-8E19-8FA9-B5C2D5E6C079}"/>
          </ac:picMkLst>
        </pc:picChg>
        <pc:picChg chg="add mod">
          <ac:chgData name="Austin Fuchs" userId="d6110062ed2f6219" providerId="LiveId" clId="{62D8FBD4-66FE-4DD8-9156-A50A35468DA3}" dt="2022-10-18T00:41:18.736" v="5330"/>
          <ac:picMkLst>
            <pc:docMk/>
            <pc:sldMk cId="0" sldId="259"/>
            <ac:picMk id="8" creationId="{7FA25274-A8EC-0119-3B04-A47F76975BB3}"/>
          </ac:picMkLst>
        </pc:picChg>
      </pc:sldChg>
      <pc:sldChg chg="addSp delSp modSp mod modTransition modAnim modNotesTx">
        <pc:chgData name="Austin Fuchs" userId="d6110062ed2f6219" providerId="LiveId" clId="{62D8FBD4-66FE-4DD8-9156-A50A35468DA3}" dt="2022-10-18T00:45:09.781" v="5334"/>
        <pc:sldMkLst>
          <pc:docMk/>
          <pc:sldMk cId="0" sldId="260"/>
        </pc:sldMkLst>
        <pc:spChg chg="mod">
          <ac:chgData name="Austin Fuchs" userId="d6110062ed2f6219" providerId="LiveId" clId="{62D8FBD4-66FE-4DD8-9156-A50A35468DA3}" dt="2022-10-16T19:50:50.915" v="1549" actId="115"/>
          <ac:spMkLst>
            <pc:docMk/>
            <pc:sldMk cId="0" sldId="260"/>
            <ac:spMk id="175" creationId="{00000000-0000-0000-0000-000000000000}"/>
          </ac:spMkLst>
        </pc:spChg>
        <pc:picChg chg="add del mod">
          <ac:chgData name="Austin Fuchs" userId="d6110062ed2f6219" providerId="LiveId" clId="{62D8FBD4-66FE-4DD8-9156-A50A35468DA3}" dt="2022-10-18T00:41:45.743" v="5333"/>
          <ac:picMkLst>
            <pc:docMk/>
            <pc:sldMk cId="0" sldId="260"/>
            <ac:picMk id="4" creationId="{E3834A32-6119-4A41-CBFF-D0630D2A5D0D}"/>
          </ac:picMkLst>
        </pc:picChg>
        <pc:picChg chg="add del mod">
          <ac:chgData name="Austin Fuchs" userId="d6110062ed2f6219" providerId="LiveId" clId="{62D8FBD4-66FE-4DD8-9156-A50A35468DA3}" dt="2022-10-18T00:45:09.781" v="5334"/>
          <ac:picMkLst>
            <pc:docMk/>
            <pc:sldMk cId="0" sldId="260"/>
            <ac:picMk id="6" creationId="{A50C3D97-536E-6ADB-654A-02673D7EC38D}"/>
          </ac:picMkLst>
        </pc:picChg>
        <pc:picChg chg="add mod">
          <ac:chgData name="Austin Fuchs" userId="d6110062ed2f6219" providerId="LiveId" clId="{62D8FBD4-66FE-4DD8-9156-A50A35468DA3}" dt="2022-10-18T00:45:09.781" v="5334"/>
          <ac:picMkLst>
            <pc:docMk/>
            <pc:sldMk cId="0" sldId="260"/>
            <ac:picMk id="7" creationId="{8AEC17A1-4423-450B-456A-998AAC1208C4}"/>
          </ac:picMkLst>
        </pc:picChg>
      </pc:sldChg>
      <pc:sldChg chg="addSp modSp mod modTransition modNotesTx">
        <pc:chgData name="Austin Fuchs" userId="d6110062ed2f6219" providerId="LiveId" clId="{62D8FBD4-66FE-4DD8-9156-A50A35468DA3}" dt="2022-10-18T00:47:54.036" v="5335"/>
        <pc:sldMkLst>
          <pc:docMk/>
          <pc:sldMk cId="0" sldId="261"/>
        </pc:sldMkLst>
        <pc:spChg chg="mod">
          <ac:chgData name="Austin Fuchs" userId="d6110062ed2f6219" providerId="LiveId" clId="{62D8FBD4-66FE-4DD8-9156-A50A35468DA3}" dt="2022-10-16T20:09:44.981" v="2251" actId="5793"/>
          <ac:spMkLst>
            <pc:docMk/>
            <pc:sldMk cId="0" sldId="261"/>
            <ac:spMk id="182" creationId="{00000000-0000-0000-0000-000000000000}"/>
          </ac:spMkLst>
        </pc:spChg>
        <pc:picChg chg="add mod">
          <ac:chgData name="Austin Fuchs" userId="d6110062ed2f6219" providerId="LiveId" clId="{62D8FBD4-66FE-4DD8-9156-A50A35468DA3}" dt="2022-10-18T00:47:54.036" v="5335"/>
          <ac:picMkLst>
            <pc:docMk/>
            <pc:sldMk cId="0" sldId="261"/>
            <ac:picMk id="4" creationId="{C6BC3DED-654A-8971-0BDD-DA7AFDDFF33F}"/>
          </ac:picMkLst>
        </pc:picChg>
      </pc:sldChg>
      <pc:sldChg chg="addSp delSp modSp mod modTransition modAnim modNotesTx">
        <pc:chgData name="Austin Fuchs" userId="d6110062ed2f6219" providerId="LiveId" clId="{62D8FBD4-66FE-4DD8-9156-A50A35468DA3}" dt="2022-10-18T01:30:59.315" v="5389"/>
        <pc:sldMkLst>
          <pc:docMk/>
          <pc:sldMk cId="0" sldId="262"/>
        </pc:sldMkLst>
        <pc:spChg chg="mod">
          <ac:chgData name="Austin Fuchs" userId="d6110062ed2f6219" providerId="LiveId" clId="{62D8FBD4-66FE-4DD8-9156-A50A35468DA3}" dt="2022-10-16T20:42:53.051" v="2809" actId="20577"/>
          <ac:spMkLst>
            <pc:docMk/>
            <pc:sldMk cId="0" sldId="262"/>
            <ac:spMk id="189" creationId="{00000000-0000-0000-0000-000000000000}"/>
          </ac:spMkLst>
        </pc:spChg>
        <pc:picChg chg="add del mod">
          <ac:chgData name="Austin Fuchs" userId="d6110062ed2f6219" providerId="LiveId" clId="{62D8FBD4-66FE-4DD8-9156-A50A35468DA3}" dt="2022-10-18T01:29:10.299" v="5388"/>
          <ac:picMkLst>
            <pc:docMk/>
            <pc:sldMk cId="0" sldId="262"/>
            <ac:picMk id="5" creationId="{D036ED19-1979-AF38-8B4C-C5B1B11A90AB}"/>
          </ac:picMkLst>
        </pc:picChg>
        <pc:picChg chg="add del mod">
          <ac:chgData name="Austin Fuchs" userId="d6110062ed2f6219" providerId="LiveId" clId="{62D8FBD4-66FE-4DD8-9156-A50A35468DA3}" dt="2022-10-18T01:30:59.315" v="5389"/>
          <ac:picMkLst>
            <pc:docMk/>
            <pc:sldMk cId="0" sldId="262"/>
            <ac:picMk id="8" creationId="{B7C6C957-7E7F-FF63-9D94-ACF77D10D66E}"/>
          </ac:picMkLst>
        </pc:picChg>
        <pc:picChg chg="add mod">
          <ac:chgData name="Austin Fuchs" userId="d6110062ed2f6219" providerId="LiveId" clId="{62D8FBD4-66FE-4DD8-9156-A50A35468DA3}" dt="2022-10-18T01:30:59.315" v="5389"/>
          <ac:picMkLst>
            <pc:docMk/>
            <pc:sldMk cId="0" sldId="262"/>
            <ac:picMk id="9" creationId="{15D92D17-C5D5-4D58-2DD5-806D9B884D44}"/>
          </ac:picMkLst>
        </pc:picChg>
      </pc:sldChg>
      <pc:sldChg chg="addSp delSp modSp mod modTransition modAnim modNotesTx">
        <pc:chgData name="Austin Fuchs" userId="d6110062ed2f6219" providerId="LiveId" clId="{62D8FBD4-66FE-4DD8-9156-A50A35468DA3}" dt="2022-10-18T00:51:34.806" v="5342"/>
        <pc:sldMkLst>
          <pc:docMk/>
          <pc:sldMk cId="0" sldId="263"/>
        </pc:sldMkLst>
        <pc:spChg chg="mod">
          <ac:chgData name="Austin Fuchs" userId="d6110062ed2f6219" providerId="LiveId" clId="{62D8FBD4-66FE-4DD8-9156-A50A35468DA3}" dt="2022-10-16T22:51:14.345" v="3019" actId="20577"/>
          <ac:spMkLst>
            <pc:docMk/>
            <pc:sldMk cId="0" sldId="263"/>
            <ac:spMk id="196" creationId="{00000000-0000-0000-0000-000000000000}"/>
          </ac:spMkLst>
        </pc:spChg>
        <pc:picChg chg="add del mod">
          <ac:chgData name="Austin Fuchs" userId="d6110062ed2f6219" providerId="LiveId" clId="{62D8FBD4-66FE-4DD8-9156-A50A35468DA3}" dt="2022-10-18T00:51:04.155" v="5339"/>
          <ac:picMkLst>
            <pc:docMk/>
            <pc:sldMk cId="0" sldId="263"/>
            <ac:picMk id="5" creationId="{1ABD71C3-F5C8-D8C2-F0DD-6E4F75670282}"/>
          </ac:picMkLst>
        </pc:picChg>
        <pc:picChg chg="add del mod">
          <ac:chgData name="Austin Fuchs" userId="d6110062ed2f6219" providerId="LiveId" clId="{62D8FBD4-66FE-4DD8-9156-A50A35468DA3}" dt="2022-10-18T00:51:10.652" v="5341"/>
          <ac:picMkLst>
            <pc:docMk/>
            <pc:sldMk cId="0" sldId="263"/>
            <ac:picMk id="6" creationId="{0E51F12C-7594-951D-EA1C-E2F5E7E469EB}"/>
          </ac:picMkLst>
        </pc:picChg>
        <pc:picChg chg="add del mod ord">
          <ac:chgData name="Austin Fuchs" userId="d6110062ed2f6219" providerId="LiveId" clId="{62D8FBD4-66FE-4DD8-9156-A50A35468DA3}" dt="2022-10-18T00:51:34.806" v="5342"/>
          <ac:picMkLst>
            <pc:docMk/>
            <pc:sldMk cId="0" sldId="263"/>
            <ac:picMk id="8" creationId="{BB9D7FB2-802B-F64D-D8D1-DD4539E90801}"/>
          </ac:picMkLst>
        </pc:picChg>
        <pc:picChg chg="add mod">
          <ac:chgData name="Austin Fuchs" userId="d6110062ed2f6219" providerId="LiveId" clId="{62D8FBD4-66FE-4DD8-9156-A50A35468DA3}" dt="2022-10-18T00:51:34.806" v="5342"/>
          <ac:picMkLst>
            <pc:docMk/>
            <pc:sldMk cId="0" sldId="263"/>
            <ac:picMk id="9" creationId="{2F28ED9B-D6A8-BABA-083B-D6F975DF8F68}"/>
          </ac:picMkLst>
        </pc:picChg>
      </pc:sldChg>
      <pc:sldChg chg="addSp delSp modSp mod modTransition modNotesTx">
        <pc:chgData name="Austin Fuchs" userId="d6110062ed2f6219" providerId="LiveId" clId="{62D8FBD4-66FE-4DD8-9156-A50A35468DA3}" dt="2022-10-18T00:57:59.010" v="5355"/>
        <pc:sldMkLst>
          <pc:docMk/>
          <pc:sldMk cId="0" sldId="264"/>
        </pc:sldMkLst>
        <pc:picChg chg="add del mod">
          <ac:chgData name="Austin Fuchs" userId="d6110062ed2f6219" providerId="LiveId" clId="{62D8FBD4-66FE-4DD8-9156-A50A35468DA3}" dt="2022-10-18T00:57:59.010" v="5355"/>
          <ac:picMkLst>
            <pc:docMk/>
            <pc:sldMk cId="0" sldId="264"/>
            <ac:picMk id="5" creationId="{4CA73C05-83C8-794F-490D-907CD62D0F15}"/>
          </ac:picMkLst>
        </pc:picChg>
        <pc:picChg chg="add mod">
          <ac:chgData name="Austin Fuchs" userId="d6110062ed2f6219" providerId="LiveId" clId="{62D8FBD4-66FE-4DD8-9156-A50A35468DA3}" dt="2022-10-18T00:57:59.010" v="5355"/>
          <ac:picMkLst>
            <pc:docMk/>
            <pc:sldMk cId="0" sldId="264"/>
            <ac:picMk id="6" creationId="{B96A2665-032C-2B77-A325-351C6953F727}"/>
          </ac:picMkLst>
        </pc:picChg>
      </pc:sldChg>
      <pc:sldChg chg="addSp delSp modSp mod modTransition modAnim modNotesTx">
        <pc:chgData name="Austin Fuchs" userId="d6110062ed2f6219" providerId="LiveId" clId="{62D8FBD4-66FE-4DD8-9156-A50A35468DA3}" dt="2022-10-18T01:06:51.706" v="5371"/>
        <pc:sldMkLst>
          <pc:docMk/>
          <pc:sldMk cId="0" sldId="265"/>
        </pc:sldMkLst>
        <pc:spChg chg="add mod">
          <ac:chgData name="Austin Fuchs" userId="d6110062ed2f6219" providerId="LiveId" clId="{62D8FBD4-66FE-4DD8-9156-A50A35468DA3}" dt="2022-10-16T23:52:49.320" v="3728" actId="27636"/>
          <ac:spMkLst>
            <pc:docMk/>
            <pc:sldMk cId="0" sldId="265"/>
            <ac:spMk id="2" creationId="{A3D5B881-CEBB-905E-514F-468CF03D10C3}"/>
          </ac:spMkLst>
        </pc:spChg>
        <pc:spChg chg="add del">
          <ac:chgData name="Austin Fuchs" userId="d6110062ed2f6219" providerId="LiveId" clId="{62D8FBD4-66FE-4DD8-9156-A50A35468DA3}" dt="2022-10-18T00:08:47.297" v="5290" actId="22"/>
          <ac:spMkLst>
            <pc:docMk/>
            <pc:sldMk cId="0" sldId="265"/>
            <ac:spMk id="4" creationId="{F05D9F07-3C36-1019-3890-CC013E6345D9}"/>
          </ac:spMkLst>
        </pc:spChg>
        <pc:spChg chg="mod">
          <ac:chgData name="Austin Fuchs" userId="d6110062ed2f6219" providerId="LiveId" clId="{62D8FBD4-66FE-4DD8-9156-A50A35468DA3}" dt="2022-10-16T23:53:09.849" v="3729" actId="14100"/>
          <ac:spMkLst>
            <pc:docMk/>
            <pc:sldMk cId="0" sldId="265"/>
            <ac:spMk id="210" creationId="{00000000-0000-0000-0000-000000000000}"/>
          </ac:spMkLst>
        </pc:spChg>
        <pc:picChg chg="add del mod">
          <ac:chgData name="Austin Fuchs" userId="d6110062ed2f6219" providerId="LiveId" clId="{62D8FBD4-66FE-4DD8-9156-A50A35468DA3}" dt="2022-10-18T00:59:35.905" v="5358"/>
          <ac:picMkLst>
            <pc:docMk/>
            <pc:sldMk cId="0" sldId="265"/>
            <ac:picMk id="7" creationId="{1C9A6948-5289-94E7-FC59-50BCB88033DE}"/>
          </ac:picMkLst>
        </pc:picChg>
        <pc:picChg chg="add del mod">
          <ac:chgData name="Austin Fuchs" userId="d6110062ed2f6219" providerId="LiveId" clId="{62D8FBD4-66FE-4DD8-9156-A50A35468DA3}" dt="2022-10-18T01:01:24.584" v="5359"/>
          <ac:picMkLst>
            <pc:docMk/>
            <pc:sldMk cId="0" sldId="265"/>
            <ac:picMk id="9" creationId="{5A00918A-E02A-3F92-BC63-9AFDA6F6A524}"/>
          </ac:picMkLst>
        </pc:picChg>
        <pc:picChg chg="add del mod">
          <ac:chgData name="Austin Fuchs" userId="d6110062ed2f6219" providerId="LiveId" clId="{62D8FBD4-66FE-4DD8-9156-A50A35468DA3}" dt="2022-10-18T01:01:59.817" v="5361"/>
          <ac:picMkLst>
            <pc:docMk/>
            <pc:sldMk cId="0" sldId="265"/>
            <ac:picMk id="10" creationId="{77146CCB-54FB-84B1-B861-CECFA4972C6E}"/>
          </ac:picMkLst>
        </pc:picChg>
        <pc:picChg chg="add del mod ord">
          <ac:chgData name="Austin Fuchs" userId="d6110062ed2f6219" providerId="LiveId" clId="{62D8FBD4-66FE-4DD8-9156-A50A35468DA3}" dt="2022-10-18T01:02:35.638" v="5362"/>
          <ac:picMkLst>
            <pc:docMk/>
            <pc:sldMk cId="0" sldId="265"/>
            <ac:picMk id="13" creationId="{C89AE694-BA57-BAF5-8427-C8D99530AB26}"/>
          </ac:picMkLst>
        </pc:picChg>
        <pc:picChg chg="add del mod">
          <ac:chgData name="Austin Fuchs" userId="d6110062ed2f6219" providerId="LiveId" clId="{62D8FBD4-66FE-4DD8-9156-A50A35468DA3}" dt="2022-10-18T01:02:51.197" v="5364"/>
          <ac:picMkLst>
            <pc:docMk/>
            <pc:sldMk cId="0" sldId="265"/>
            <ac:picMk id="14" creationId="{209B102C-8CD2-001F-AE25-1BB02C597A7C}"/>
          </ac:picMkLst>
        </pc:picChg>
        <pc:picChg chg="add del mod ord">
          <ac:chgData name="Austin Fuchs" userId="d6110062ed2f6219" providerId="LiveId" clId="{62D8FBD4-66FE-4DD8-9156-A50A35468DA3}" dt="2022-10-18T01:04:02.406" v="5365"/>
          <ac:picMkLst>
            <pc:docMk/>
            <pc:sldMk cId="0" sldId="265"/>
            <ac:picMk id="16" creationId="{DB214AC3-1AE8-0401-F35F-E0F0612E95BC}"/>
          </ac:picMkLst>
        </pc:picChg>
        <pc:picChg chg="add del mod">
          <ac:chgData name="Austin Fuchs" userId="d6110062ed2f6219" providerId="LiveId" clId="{62D8FBD4-66FE-4DD8-9156-A50A35468DA3}" dt="2022-10-18T01:04:35.788" v="5367"/>
          <ac:picMkLst>
            <pc:docMk/>
            <pc:sldMk cId="0" sldId="265"/>
            <ac:picMk id="17" creationId="{DB552960-3CE2-9C86-C7B9-DD6258C11646}"/>
          </ac:picMkLst>
        </pc:picChg>
        <pc:picChg chg="add del mod ord">
          <ac:chgData name="Austin Fuchs" userId="d6110062ed2f6219" providerId="LiveId" clId="{62D8FBD4-66FE-4DD8-9156-A50A35468DA3}" dt="2022-10-18T01:04:58.086" v="5368"/>
          <ac:picMkLst>
            <pc:docMk/>
            <pc:sldMk cId="0" sldId="265"/>
            <ac:picMk id="19" creationId="{98099DE9-E1C7-BC4D-8BB0-A69C0A22D454}"/>
          </ac:picMkLst>
        </pc:picChg>
        <pc:picChg chg="add del mod">
          <ac:chgData name="Austin Fuchs" userId="d6110062ed2f6219" providerId="LiveId" clId="{62D8FBD4-66FE-4DD8-9156-A50A35468DA3}" dt="2022-10-18T01:05:00.088" v="5370"/>
          <ac:picMkLst>
            <pc:docMk/>
            <pc:sldMk cId="0" sldId="265"/>
            <ac:picMk id="20" creationId="{6930A28E-8451-2591-7DEB-CBA6CF591AE7}"/>
          </ac:picMkLst>
        </pc:picChg>
        <pc:picChg chg="add del mod ord">
          <ac:chgData name="Austin Fuchs" userId="d6110062ed2f6219" providerId="LiveId" clId="{62D8FBD4-66FE-4DD8-9156-A50A35468DA3}" dt="2022-10-18T01:06:51.706" v="5371"/>
          <ac:picMkLst>
            <pc:docMk/>
            <pc:sldMk cId="0" sldId="265"/>
            <ac:picMk id="22" creationId="{5F880D3F-2441-C06C-0F67-CF1914774DC6}"/>
          </ac:picMkLst>
        </pc:picChg>
        <pc:picChg chg="add mod">
          <ac:chgData name="Austin Fuchs" userId="d6110062ed2f6219" providerId="LiveId" clId="{62D8FBD4-66FE-4DD8-9156-A50A35468DA3}" dt="2022-10-18T01:06:51.706" v="5371"/>
          <ac:picMkLst>
            <pc:docMk/>
            <pc:sldMk cId="0" sldId="265"/>
            <ac:picMk id="23" creationId="{A89C97B7-FCA3-79DA-C34B-A3315D93698A}"/>
          </ac:picMkLst>
        </pc:picChg>
      </pc:sldChg>
      <pc:sldChg chg="addSp delSp modSp mod modTransition modAnim modNotesTx">
        <pc:chgData name="Austin Fuchs" userId="d6110062ed2f6219" providerId="LiveId" clId="{62D8FBD4-66FE-4DD8-9156-A50A35468DA3}" dt="2022-10-18T01:10:24.292" v="5381"/>
        <pc:sldMkLst>
          <pc:docMk/>
          <pc:sldMk cId="0" sldId="266"/>
        </pc:sldMkLst>
        <pc:spChg chg="mod">
          <ac:chgData name="Austin Fuchs" userId="d6110062ed2f6219" providerId="LiveId" clId="{62D8FBD4-66FE-4DD8-9156-A50A35468DA3}" dt="2022-10-18T00:02:35.735" v="5206"/>
          <ac:spMkLst>
            <pc:docMk/>
            <pc:sldMk cId="0" sldId="266"/>
            <ac:spMk id="217" creationId="{00000000-0000-0000-0000-000000000000}"/>
          </ac:spMkLst>
        </pc:spChg>
        <pc:picChg chg="add del mod">
          <ac:chgData name="Austin Fuchs" userId="d6110062ed2f6219" providerId="LiveId" clId="{62D8FBD4-66FE-4DD8-9156-A50A35468DA3}" dt="2022-10-18T01:07:57.862" v="5374"/>
          <ac:picMkLst>
            <pc:docMk/>
            <pc:sldMk cId="0" sldId="266"/>
            <ac:picMk id="5" creationId="{0702984C-06D3-3323-381A-01AB841EBA86}"/>
          </ac:picMkLst>
        </pc:picChg>
        <pc:picChg chg="add del mod">
          <ac:chgData name="Austin Fuchs" userId="d6110062ed2f6219" providerId="LiveId" clId="{62D8FBD4-66FE-4DD8-9156-A50A35468DA3}" dt="2022-10-18T01:08:24.819" v="5375"/>
          <ac:picMkLst>
            <pc:docMk/>
            <pc:sldMk cId="0" sldId="266"/>
            <ac:picMk id="7" creationId="{C106853D-E9DA-93A3-02F8-3301F0C959A6}"/>
          </ac:picMkLst>
        </pc:picChg>
        <pc:picChg chg="add del mod">
          <ac:chgData name="Austin Fuchs" userId="d6110062ed2f6219" providerId="LiveId" clId="{62D8FBD4-66FE-4DD8-9156-A50A35468DA3}" dt="2022-10-18T01:08:30.252" v="5377"/>
          <ac:picMkLst>
            <pc:docMk/>
            <pc:sldMk cId="0" sldId="266"/>
            <ac:picMk id="8" creationId="{4A262CEE-49C3-6D40-3849-C89A72AF4182}"/>
          </ac:picMkLst>
        </pc:picChg>
        <pc:picChg chg="add del mod ord">
          <ac:chgData name="Austin Fuchs" userId="d6110062ed2f6219" providerId="LiveId" clId="{62D8FBD4-66FE-4DD8-9156-A50A35468DA3}" dt="2022-10-18T01:08:44.892" v="5378"/>
          <ac:picMkLst>
            <pc:docMk/>
            <pc:sldMk cId="0" sldId="266"/>
            <ac:picMk id="10" creationId="{C5259257-3720-2EC3-DF1D-2DB47A7AE7A2}"/>
          </ac:picMkLst>
        </pc:picChg>
        <pc:picChg chg="add del mod">
          <ac:chgData name="Austin Fuchs" userId="d6110062ed2f6219" providerId="LiveId" clId="{62D8FBD4-66FE-4DD8-9156-A50A35468DA3}" dt="2022-10-18T01:08:47.777" v="5380"/>
          <ac:picMkLst>
            <pc:docMk/>
            <pc:sldMk cId="0" sldId="266"/>
            <ac:picMk id="11" creationId="{E8BE8D69-908E-CDC3-B62D-CBE199CD92EF}"/>
          </ac:picMkLst>
        </pc:picChg>
        <pc:picChg chg="add del mod ord">
          <ac:chgData name="Austin Fuchs" userId="d6110062ed2f6219" providerId="LiveId" clId="{62D8FBD4-66FE-4DD8-9156-A50A35468DA3}" dt="2022-10-18T01:10:24.292" v="5381"/>
          <ac:picMkLst>
            <pc:docMk/>
            <pc:sldMk cId="0" sldId="266"/>
            <ac:picMk id="13" creationId="{87E59770-5E4D-E0BC-853D-958E7786A885}"/>
          </ac:picMkLst>
        </pc:picChg>
        <pc:picChg chg="add mod">
          <ac:chgData name="Austin Fuchs" userId="d6110062ed2f6219" providerId="LiveId" clId="{62D8FBD4-66FE-4DD8-9156-A50A35468DA3}" dt="2022-10-18T01:10:24.292" v="5381"/>
          <ac:picMkLst>
            <pc:docMk/>
            <pc:sldMk cId="0" sldId="266"/>
            <ac:picMk id="14" creationId="{3534CEBF-491E-23C4-9234-3B836DAE7B9B}"/>
          </ac:picMkLst>
        </pc:picChg>
      </pc:sldChg>
      <pc:sldChg chg="addSp delSp modSp mod modTransition modAnim modNotesTx">
        <pc:chgData name="Austin Fuchs" userId="d6110062ed2f6219" providerId="LiveId" clId="{62D8FBD4-66FE-4DD8-9156-A50A35468DA3}" dt="2022-10-18T01:35:32.204" v="5407"/>
        <pc:sldMkLst>
          <pc:docMk/>
          <pc:sldMk cId="0" sldId="267"/>
        </pc:sldMkLst>
        <pc:spChg chg="mod">
          <ac:chgData name="Austin Fuchs" userId="d6110062ed2f6219" providerId="LiveId" clId="{62D8FBD4-66FE-4DD8-9156-A50A35468DA3}" dt="2022-10-18T00:04:07.289" v="5227"/>
          <ac:spMkLst>
            <pc:docMk/>
            <pc:sldMk cId="0" sldId="267"/>
            <ac:spMk id="224" creationId="{00000000-0000-0000-0000-000000000000}"/>
          </ac:spMkLst>
        </pc:spChg>
        <pc:picChg chg="add del mod">
          <ac:chgData name="Austin Fuchs" userId="d6110062ed2f6219" providerId="LiveId" clId="{62D8FBD4-66FE-4DD8-9156-A50A35468DA3}" dt="2022-10-18T01:33:37.059" v="5403"/>
          <ac:picMkLst>
            <pc:docMk/>
            <pc:sldMk cId="0" sldId="267"/>
            <ac:picMk id="5" creationId="{CD27A0DE-7DCE-163F-7A44-C764A11B411F}"/>
          </ac:picMkLst>
        </pc:picChg>
        <pc:picChg chg="add del mod">
          <ac:chgData name="Austin Fuchs" userId="d6110062ed2f6219" providerId="LiveId" clId="{62D8FBD4-66FE-4DD8-9156-A50A35468DA3}" dt="2022-10-18T01:33:57.621" v="5404"/>
          <ac:picMkLst>
            <pc:docMk/>
            <pc:sldMk cId="0" sldId="267"/>
            <ac:picMk id="11" creationId="{A6DE7B2C-1DC7-4A44-5A1F-84E36E8E3654}"/>
          </ac:picMkLst>
        </pc:picChg>
        <pc:picChg chg="add del mod">
          <ac:chgData name="Austin Fuchs" userId="d6110062ed2f6219" providerId="LiveId" clId="{62D8FBD4-66FE-4DD8-9156-A50A35468DA3}" dt="2022-10-18T01:34:00.076" v="5406"/>
          <ac:picMkLst>
            <pc:docMk/>
            <pc:sldMk cId="0" sldId="267"/>
            <ac:picMk id="12" creationId="{C51C2699-C302-893E-547E-0E9264E67D67}"/>
          </ac:picMkLst>
        </pc:picChg>
        <pc:picChg chg="add del mod ord">
          <ac:chgData name="Austin Fuchs" userId="d6110062ed2f6219" providerId="LiveId" clId="{62D8FBD4-66FE-4DD8-9156-A50A35468DA3}" dt="2022-10-18T01:35:32.204" v="5407"/>
          <ac:picMkLst>
            <pc:docMk/>
            <pc:sldMk cId="0" sldId="267"/>
            <ac:picMk id="14" creationId="{14E5D227-D67C-F851-6BAD-AE297795E75F}"/>
          </ac:picMkLst>
        </pc:picChg>
        <pc:picChg chg="add mod">
          <ac:chgData name="Austin Fuchs" userId="d6110062ed2f6219" providerId="LiveId" clId="{62D8FBD4-66FE-4DD8-9156-A50A35468DA3}" dt="2022-10-18T01:35:32.204" v="5407"/>
          <ac:picMkLst>
            <pc:docMk/>
            <pc:sldMk cId="0" sldId="267"/>
            <ac:picMk id="15" creationId="{F3C4E8B4-77AE-D34C-0F8A-E0FDBFB89328}"/>
          </ac:picMkLst>
        </pc:picChg>
      </pc:sldChg>
      <pc:sldChg chg="addSp delSp modSp mod modTransition modAnim modNotesTx">
        <pc:chgData name="Austin Fuchs" userId="d6110062ed2f6219" providerId="LiveId" clId="{62D8FBD4-66FE-4DD8-9156-A50A35468DA3}" dt="2022-10-18T01:13:27.039" v="5386"/>
        <pc:sldMkLst>
          <pc:docMk/>
          <pc:sldMk cId="0" sldId="268"/>
        </pc:sldMkLst>
        <pc:spChg chg="mod">
          <ac:chgData name="Austin Fuchs" userId="d6110062ed2f6219" providerId="LiveId" clId="{62D8FBD4-66FE-4DD8-9156-A50A35468DA3}" dt="2022-10-17T23:51:41.109" v="5129" actId="27636"/>
          <ac:spMkLst>
            <pc:docMk/>
            <pc:sldMk cId="0" sldId="268"/>
            <ac:spMk id="231" creationId="{00000000-0000-0000-0000-000000000000}"/>
          </ac:spMkLst>
        </pc:spChg>
        <pc:picChg chg="add del mod">
          <ac:chgData name="Austin Fuchs" userId="d6110062ed2f6219" providerId="LiveId" clId="{62D8FBD4-66FE-4DD8-9156-A50A35468DA3}" dt="2022-10-18T01:12:43.032" v="5385"/>
          <ac:picMkLst>
            <pc:docMk/>
            <pc:sldMk cId="0" sldId="268"/>
            <ac:picMk id="4" creationId="{9FDBF891-C023-302C-8275-C37ABAB41A06}"/>
          </ac:picMkLst>
        </pc:picChg>
        <pc:picChg chg="add del mod">
          <ac:chgData name="Austin Fuchs" userId="d6110062ed2f6219" providerId="LiveId" clId="{62D8FBD4-66FE-4DD8-9156-A50A35468DA3}" dt="2022-10-18T01:13:27.039" v="5386"/>
          <ac:picMkLst>
            <pc:docMk/>
            <pc:sldMk cId="0" sldId="268"/>
            <ac:picMk id="6" creationId="{B749960B-271D-F090-2F5B-D2D2FD533E1F}"/>
          </ac:picMkLst>
        </pc:picChg>
        <pc:picChg chg="add mod">
          <ac:chgData name="Austin Fuchs" userId="d6110062ed2f6219" providerId="LiveId" clId="{62D8FBD4-66FE-4DD8-9156-A50A35468DA3}" dt="2022-10-18T01:13:27.039" v="5386"/>
          <ac:picMkLst>
            <pc:docMk/>
            <pc:sldMk cId="0" sldId="268"/>
            <ac:picMk id="7" creationId="{021A45BA-C1AE-A9DD-D09A-B1B86E1A3CCD}"/>
          </ac:picMkLst>
        </pc:picChg>
      </pc:sldChg>
      <pc:sldChg chg="modSp mod modTransition">
        <pc:chgData name="Austin Fuchs" userId="d6110062ed2f6219" providerId="LiveId" clId="{62D8FBD4-66FE-4DD8-9156-A50A35468DA3}" dt="2022-10-18T00:32:13.371" v="5321"/>
        <pc:sldMkLst>
          <pc:docMk/>
          <pc:sldMk cId="0" sldId="269"/>
        </pc:sldMkLst>
        <pc:spChg chg="mod">
          <ac:chgData name="Austin Fuchs" userId="d6110062ed2f6219" providerId="LiveId" clId="{62D8FBD4-66FE-4DD8-9156-A50A35468DA3}" dt="2022-10-17T23:59:42.559" v="5149" actId="403"/>
          <ac:spMkLst>
            <pc:docMk/>
            <pc:sldMk cId="0" sldId="269"/>
            <ac:spMk id="238" creationId="{00000000-0000-0000-0000-000000000000}"/>
          </ac:spMkLst>
        </pc:spChg>
      </pc:sldChg>
      <pc:sldChg chg="addSp delSp modSp new mod modTransition modAnim modNotesTx">
        <pc:chgData name="Austin Fuchs" userId="d6110062ed2f6219" providerId="LiveId" clId="{62D8FBD4-66FE-4DD8-9156-A50A35468DA3}" dt="2022-10-18T00:53:07.171" v="5346"/>
        <pc:sldMkLst>
          <pc:docMk/>
          <pc:sldMk cId="3589239709" sldId="270"/>
        </pc:sldMkLst>
        <pc:spChg chg="mod">
          <ac:chgData name="Austin Fuchs" userId="d6110062ed2f6219" providerId="LiveId" clId="{62D8FBD4-66FE-4DD8-9156-A50A35468DA3}" dt="2022-10-16T22:52:50.817" v="3049"/>
          <ac:spMkLst>
            <pc:docMk/>
            <pc:sldMk cId="3589239709" sldId="270"/>
            <ac:spMk id="2" creationId="{2F61A141-9480-902F-C099-54754BECFF9A}"/>
          </ac:spMkLst>
        </pc:spChg>
        <pc:spChg chg="del">
          <ac:chgData name="Austin Fuchs" userId="d6110062ed2f6219" providerId="LiveId" clId="{62D8FBD4-66FE-4DD8-9156-A50A35468DA3}" dt="2022-10-16T22:52:59.765" v="3050" actId="478"/>
          <ac:spMkLst>
            <pc:docMk/>
            <pc:sldMk cId="3589239709" sldId="270"/>
            <ac:spMk id="3" creationId="{47A53FE9-13F9-9F99-0C52-C07AE94F9109}"/>
          </ac:spMkLst>
        </pc:spChg>
        <pc:picChg chg="add mod">
          <ac:chgData name="Austin Fuchs" userId="d6110062ed2f6219" providerId="LiveId" clId="{62D8FBD4-66FE-4DD8-9156-A50A35468DA3}" dt="2022-10-16T22:55:20.119" v="3070" actId="1076"/>
          <ac:picMkLst>
            <pc:docMk/>
            <pc:sldMk cId="3589239709" sldId="270"/>
            <ac:picMk id="5" creationId="{3FC53B70-CCEC-5780-7A96-585A130CA268}"/>
          </ac:picMkLst>
        </pc:picChg>
        <pc:picChg chg="add del mod">
          <ac:chgData name="Austin Fuchs" userId="d6110062ed2f6219" providerId="LiveId" clId="{62D8FBD4-66FE-4DD8-9156-A50A35468DA3}" dt="2022-10-18T00:52:35.307" v="5345"/>
          <ac:picMkLst>
            <pc:docMk/>
            <pc:sldMk cId="3589239709" sldId="270"/>
            <ac:picMk id="8" creationId="{A78CCAEA-9980-A7A7-E70E-88E4C0A3CB42}"/>
          </ac:picMkLst>
        </pc:picChg>
        <pc:picChg chg="add del mod">
          <ac:chgData name="Austin Fuchs" userId="d6110062ed2f6219" providerId="LiveId" clId="{62D8FBD4-66FE-4DD8-9156-A50A35468DA3}" dt="2022-10-18T00:53:07.171" v="5346"/>
          <ac:picMkLst>
            <pc:docMk/>
            <pc:sldMk cId="3589239709" sldId="270"/>
            <ac:picMk id="10" creationId="{1258A2B8-62DB-9B9E-64B6-9A297312D33A}"/>
          </ac:picMkLst>
        </pc:picChg>
        <pc:picChg chg="add mod">
          <ac:chgData name="Austin Fuchs" userId="d6110062ed2f6219" providerId="LiveId" clId="{62D8FBD4-66FE-4DD8-9156-A50A35468DA3}" dt="2022-10-18T00:53:07.171" v="5346"/>
          <ac:picMkLst>
            <pc:docMk/>
            <pc:sldMk cId="3589239709" sldId="270"/>
            <ac:picMk id="11" creationId="{CE7C7950-A3E3-5F1D-0F0B-F998CB661794}"/>
          </ac:picMkLst>
        </pc:picChg>
      </pc:sldChg>
      <pc:sldChg chg="addSp delSp modSp add mod modTransition modAnim modNotesTx">
        <pc:chgData name="Austin Fuchs" userId="d6110062ed2f6219" providerId="LiveId" clId="{62D8FBD4-66FE-4DD8-9156-A50A35468DA3}" dt="2022-10-18T01:31:35.530" v="5392"/>
        <pc:sldMkLst>
          <pc:docMk/>
          <pc:sldMk cId="2924448603" sldId="271"/>
        </pc:sldMkLst>
        <pc:spChg chg="mod">
          <ac:chgData name="Austin Fuchs" userId="d6110062ed2f6219" providerId="LiveId" clId="{62D8FBD4-66FE-4DD8-9156-A50A35468DA3}" dt="2022-10-16T22:53:53.010" v="3062"/>
          <ac:spMkLst>
            <pc:docMk/>
            <pc:sldMk cId="2924448603" sldId="271"/>
            <ac:spMk id="2" creationId="{2F61A141-9480-902F-C099-54754BECFF9A}"/>
          </ac:spMkLst>
        </pc:spChg>
        <pc:picChg chg="add mod">
          <ac:chgData name="Austin Fuchs" userId="d6110062ed2f6219" providerId="LiveId" clId="{62D8FBD4-66FE-4DD8-9156-A50A35468DA3}" dt="2022-10-16T22:56:01.470" v="3073" actId="1076"/>
          <ac:picMkLst>
            <pc:docMk/>
            <pc:sldMk cId="2924448603" sldId="271"/>
            <ac:picMk id="4" creationId="{AA9E394B-3CBF-750C-7C37-0DDDE927578B}"/>
          </ac:picMkLst>
        </pc:picChg>
        <pc:picChg chg="add del mod">
          <ac:chgData name="Austin Fuchs" userId="d6110062ed2f6219" providerId="LiveId" clId="{62D8FBD4-66FE-4DD8-9156-A50A35468DA3}" dt="2022-10-18T01:31:12.028" v="5391"/>
          <ac:picMkLst>
            <pc:docMk/>
            <pc:sldMk cId="2924448603" sldId="271"/>
            <ac:picMk id="7" creationId="{84D75884-EDCD-C095-98EA-47F26E01BDB8}"/>
          </ac:picMkLst>
        </pc:picChg>
        <pc:picChg chg="add del mod">
          <ac:chgData name="Austin Fuchs" userId="d6110062ed2f6219" providerId="LiveId" clId="{62D8FBD4-66FE-4DD8-9156-A50A35468DA3}" dt="2022-10-18T01:31:35.530" v="5392"/>
          <ac:picMkLst>
            <pc:docMk/>
            <pc:sldMk cId="2924448603" sldId="271"/>
            <ac:picMk id="11" creationId="{92DE90E1-D228-6674-6744-19C0DA04CA67}"/>
          </ac:picMkLst>
        </pc:picChg>
        <pc:picChg chg="add mod">
          <ac:chgData name="Austin Fuchs" userId="d6110062ed2f6219" providerId="LiveId" clId="{62D8FBD4-66FE-4DD8-9156-A50A35468DA3}" dt="2022-10-18T01:31:35.530" v="5392"/>
          <ac:picMkLst>
            <pc:docMk/>
            <pc:sldMk cId="2924448603" sldId="271"/>
            <ac:picMk id="12" creationId="{C119335A-E28A-4A82-F329-4623F95FBFD4}"/>
          </ac:picMkLst>
        </pc:picChg>
      </pc:sldChg>
      <pc:sldChg chg="new del">
        <pc:chgData name="Austin Fuchs" userId="d6110062ed2f6219" providerId="LiveId" clId="{62D8FBD4-66FE-4DD8-9156-A50A35468DA3}" dt="2022-10-16T22:51:46.122" v="3021" actId="47"/>
        <pc:sldMkLst>
          <pc:docMk/>
          <pc:sldMk cId="3981995151" sldId="271"/>
        </pc:sldMkLst>
      </pc:sldChg>
      <pc:sldChg chg="addSp delSp modSp add mod modTransition modAnim modNotesTx">
        <pc:chgData name="Austin Fuchs" userId="d6110062ed2f6219" providerId="LiveId" clId="{62D8FBD4-66FE-4DD8-9156-A50A35468DA3}" dt="2022-10-18T01:32:28.673" v="5398"/>
        <pc:sldMkLst>
          <pc:docMk/>
          <pc:sldMk cId="842105890" sldId="272"/>
        </pc:sldMkLst>
        <pc:spChg chg="mod">
          <ac:chgData name="Austin Fuchs" userId="d6110062ed2f6219" providerId="LiveId" clId="{62D8FBD4-66FE-4DD8-9156-A50A35468DA3}" dt="2022-10-16T22:53:59.729" v="3063"/>
          <ac:spMkLst>
            <pc:docMk/>
            <pc:sldMk cId="842105890" sldId="272"/>
            <ac:spMk id="2" creationId="{2F61A141-9480-902F-C099-54754BECFF9A}"/>
          </ac:spMkLst>
        </pc:spChg>
        <pc:picChg chg="add del mod">
          <ac:chgData name="Austin Fuchs" userId="d6110062ed2f6219" providerId="LiveId" clId="{62D8FBD4-66FE-4DD8-9156-A50A35468DA3}" dt="2022-10-16T23:10:16.197" v="3088" actId="478"/>
          <ac:picMkLst>
            <pc:docMk/>
            <pc:sldMk cId="842105890" sldId="272"/>
            <ac:picMk id="4" creationId="{2DE8E741-22B1-EC79-C2A9-7B64BE472503}"/>
          </ac:picMkLst>
        </pc:picChg>
        <pc:picChg chg="add mod">
          <ac:chgData name="Austin Fuchs" userId="d6110062ed2f6219" providerId="LiveId" clId="{62D8FBD4-66FE-4DD8-9156-A50A35468DA3}" dt="2022-10-16T23:10:29.392" v="3094" actId="1076"/>
          <ac:picMkLst>
            <pc:docMk/>
            <pc:sldMk cId="842105890" sldId="272"/>
            <ac:picMk id="6" creationId="{427FF8F9-410C-8236-9F80-CEC58A2A3F8D}"/>
          </ac:picMkLst>
        </pc:picChg>
        <pc:picChg chg="add del mod">
          <ac:chgData name="Austin Fuchs" userId="d6110062ed2f6219" providerId="LiveId" clId="{62D8FBD4-66FE-4DD8-9156-A50A35468DA3}" dt="2022-10-18T01:31:42.413" v="5394"/>
          <ac:picMkLst>
            <pc:docMk/>
            <pc:sldMk cId="842105890" sldId="272"/>
            <ac:picMk id="9" creationId="{DC509976-7F4E-9B68-494D-AAAFF88D578D}"/>
          </ac:picMkLst>
        </pc:picChg>
        <pc:picChg chg="add del mod">
          <ac:chgData name="Austin Fuchs" userId="d6110062ed2f6219" providerId="LiveId" clId="{62D8FBD4-66FE-4DD8-9156-A50A35468DA3}" dt="2022-10-18T01:31:57.967" v="5395"/>
          <ac:picMkLst>
            <pc:docMk/>
            <pc:sldMk cId="842105890" sldId="272"/>
            <ac:picMk id="13" creationId="{9B5F5B31-9A8C-4F3F-B6E3-673F3E8A7334}"/>
          </ac:picMkLst>
        </pc:picChg>
        <pc:picChg chg="add del mod">
          <ac:chgData name="Austin Fuchs" userId="d6110062ed2f6219" providerId="LiveId" clId="{62D8FBD4-66FE-4DD8-9156-A50A35468DA3}" dt="2022-10-18T01:32:00.972" v="5397"/>
          <ac:picMkLst>
            <pc:docMk/>
            <pc:sldMk cId="842105890" sldId="272"/>
            <ac:picMk id="14" creationId="{979A5DDE-2679-B033-6853-17E7B5B58FD5}"/>
          </ac:picMkLst>
        </pc:picChg>
        <pc:picChg chg="add del mod ord">
          <ac:chgData name="Austin Fuchs" userId="d6110062ed2f6219" providerId="LiveId" clId="{62D8FBD4-66FE-4DD8-9156-A50A35468DA3}" dt="2022-10-18T01:32:28.673" v="5398"/>
          <ac:picMkLst>
            <pc:docMk/>
            <pc:sldMk cId="842105890" sldId="272"/>
            <ac:picMk id="16" creationId="{20797453-3564-68B2-2FB2-608C54FCF129}"/>
          </ac:picMkLst>
        </pc:picChg>
        <pc:picChg chg="add mod">
          <ac:chgData name="Austin Fuchs" userId="d6110062ed2f6219" providerId="LiveId" clId="{62D8FBD4-66FE-4DD8-9156-A50A35468DA3}" dt="2022-10-18T01:32:28.673" v="5398"/>
          <ac:picMkLst>
            <pc:docMk/>
            <pc:sldMk cId="842105890" sldId="272"/>
            <ac:picMk id="17" creationId="{C4B98913-3C31-6501-A60F-A4B327135FC3}"/>
          </ac:picMkLst>
        </pc:picChg>
      </pc:sldChg>
      <pc:sldChg chg="addSp delSp modSp add mod modTransition modAnim modNotesTx">
        <pc:chgData name="Austin Fuchs" userId="d6110062ed2f6219" providerId="LiveId" clId="{62D8FBD4-66FE-4DD8-9156-A50A35468DA3}" dt="2022-10-18T01:32:58.895" v="5401"/>
        <pc:sldMkLst>
          <pc:docMk/>
          <pc:sldMk cId="1434394696" sldId="273"/>
        </pc:sldMkLst>
        <pc:spChg chg="mod">
          <ac:chgData name="Austin Fuchs" userId="d6110062ed2f6219" providerId="LiveId" clId="{62D8FBD4-66FE-4DD8-9156-A50A35468DA3}" dt="2022-10-16T22:54:09.130" v="3065" actId="14100"/>
          <ac:spMkLst>
            <pc:docMk/>
            <pc:sldMk cId="1434394696" sldId="273"/>
            <ac:spMk id="2" creationId="{2F61A141-9480-902F-C099-54754BECFF9A}"/>
          </ac:spMkLst>
        </pc:spChg>
        <pc:picChg chg="add del mod">
          <ac:chgData name="Austin Fuchs" userId="d6110062ed2f6219" providerId="LiveId" clId="{62D8FBD4-66FE-4DD8-9156-A50A35468DA3}" dt="2022-10-16T23:10:32.489" v="3095" actId="478"/>
          <ac:picMkLst>
            <pc:docMk/>
            <pc:sldMk cId="1434394696" sldId="273"/>
            <ac:picMk id="4" creationId="{CFED120F-B945-DB23-6667-34740C6F4AE9}"/>
          </ac:picMkLst>
        </pc:picChg>
        <pc:picChg chg="add mod">
          <ac:chgData name="Austin Fuchs" userId="d6110062ed2f6219" providerId="LiveId" clId="{62D8FBD4-66FE-4DD8-9156-A50A35468DA3}" dt="2022-10-16T23:10:53.663" v="3098" actId="1076"/>
          <ac:picMkLst>
            <pc:docMk/>
            <pc:sldMk cId="1434394696" sldId="273"/>
            <ac:picMk id="6" creationId="{28CE7174-812E-75DC-6C13-DCF9277CC4C0}"/>
          </ac:picMkLst>
        </pc:picChg>
        <pc:picChg chg="add del mod">
          <ac:chgData name="Austin Fuchs" userId="d6110062ed2f6219" providerId="LiveId" clId="{62D8FBD4-66FE-4DD8-9156-A50A35468DA3}" dt="2022-10-18T01:32:38.646" v="5400"/>
          <ac:picMkLst>
            <pc:docMk/>
            <pc:sldMk cId="1434394696" sldId="273"/>
            <ac:picMk id="9" creationId="{98EA19E3-E8FB-C585-CEA3-04644A6B7825}"/>
          </ac:picMkLst>
        </pc:picChg>
        <pc:picChg chg="add del mod">
          <ac:chgData name="Austin Fuchs" userId="d6110062ed2f6219" providerId="LiveId" clId="{62D8FBD4-66FE-4DD8-9156-A50A35468DA3}" dt="2022-10-18T01:32:58.895" v="5401"/>
          <ac:picMkLst>
            <pc:docMk/>
            <pc:sldMk cId="1434394696" sldId="273"/>
            <ac:picMk id="13" creationId="{7325FCCE-5EA7-1070-4912-2393F12F9C53}"/>
          </ac:picMkLst>
        </pc:picChg>
        <pc:picChg chg="add mod">
          <ac:chgData name="Austin Fuchs" userId="d6110062ed2f6219" providerId="LiveId" clId="{62D8FBD4-66FE-4DD8-9156-A50A35468DA3}" dt="2022-10-18T01:32:58.895" v="5401"/>
          <ac:picMkLst>
            <pc:docMk/>
            <pc:sldMk cId="1434394696" sldId="273"/>
            <ac:picMk id="14" creationId="{C031A334-8F46-6A76-DA2C-E3DED653095A}"/>
          </ac:picMkLst>
        </pc:picChg>
      </pc:sldChg>
      <pc:sldChg chg="addSp delSp modSp add mod modTransition modNotesTx">
        <pc:chgData name="Austin Fuchs" userId="d6110062ed2f6219" providerId="LiveId" clId="{62D8FBD4-66FE-4DD8-9156-A50A35468DA3}" dt="2022-10-18T00:55:24.362" v="5352"/>
        <pc:sldMkLst>
          <pc:docMk/>
          <pc:sldMk cId="1863482390" sldId="274"/>
        </pc:sldMkLst>
        <pc:spChg chg="mod">
          <ac:chgData name="Austin Fuchs" userId="d6110062ed2f6219" providerId="LiveId" clId="{62D8FBD4-66FE-4DD8-9156-A50A35468DA3}" dt="2022-10-16T22:53:24.169" v="3061" actId="20577"/>
          <ac:spMkLst>
            <pc:docMk/>
            <pc:sldMk cId="1863482390" sldId="274"/>
            <ac:spMk id="2" creationId="{2F61A141-9480-902F-C099-54754BECFF9A}"/>
          </ac:spMkLst>
        </pc:spChg>
        <pc:picChg chg="add mod">
          <ac:chgData name="Austin Fuchs" userId="d6110062ed2f6219" providerId="LiveId" clId="{62D8FBD4-66FE-4DD8-9156-A50A35468DA3}" dt="2022-10-16T22:59:05.460" v="3087" actId="1076"/>
          <ac:picMkLst>
            <pc:docMk/>
            <pc:sldMk cId="1863482390" sldId="274"/>
            <ac:picMk id="4" creationId="{1E80D482-755B-33E4-5235-6E9BE6372840}"/>
          </ac:picMkLst>
        </pc:picChg>
        <pc:picChg chg="add del mod">
          <ac:chgData name="Austin Fuchs" userId="d6110062ed2f6219" providerId="LiveId" clId="{62D8FBD4-66FE-4DD8-9156-A50A35468DA3}" dt="2022-10-18T00:55:24.362" v="5352"/>
          <ac:picMkLst>
            <pc:docMk/>
            <pc:sldMk cId="1863482390" sldId="274"/>
            <ac:picMk id="8" creationId="{FBE5A743-65D4-93FB-9D67-727C4DCE02A8}"/>
          </ac:picMkLst>
        </pc:picChg>
        <pc:picChg chg="add mod">
          <ac:chgData name="Austin Fuchs" userId="d6110062ed2f6219" providerId="LiveId" clId="{62D8FBD4-66FE-4DD8-9156-A50A35468DA3}" dt="2022-10-18T00:55:24.362" v="5352"/>
          <ac:picMkLst>
            <pc:docMk/>
            <pc:sldMk cId="1863482390" sldId="274"/>
            <ac:picMk id="9" creationId="{CA1AAA90-1FF8-9A49-FF44-13E4D2B1D91C}"/>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Hello everyone. My name is Austin Fuchs and today I’ll be talking about our new software security policy that will apply to all staff that create, deploy, or support software at Green Pace.</a:t>
            </a: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For our second positive unit test, we’ll test to ensure that subtracting two integers, again both between 1 and 100, will pass a precondition check ensuring that the difference between x and y is greater than or equal to zero. We can simplify this and assert that x is greater than or equal to y.</a:t>
            </a:r>
          </a:p>
          <a:p>
            <a:pPr marL="158750" indent="0">
              <a:buNone/>
            </a:pPr>
            <a:endParaRPr lang="en-US" dirty="0"/>
          </a:p>
        </p:txBody>
      </p:sp>
    </p:spTree>
    <p:extLst>
      <p:ext uri="{BB962C8B-B14F-4D97-AF65-F5344CB8AC3E}">
        <p14:creationId xmlns:p14="http://schemas.microsoft.com/office/powerpoint/2010/main" val="31241998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Our new security policy takes a Defense in Depth approach. It outlines our core security principles, our authorization, authentication, and auditing standards (also known as the Triple-A standard), and our data encryption standards. Defense in Depth is a multifaceted approach to security. It involves multiple layers of security that may or may not overlap with one another. Each layer defends against one or multiple vulnerabilities. In the event that one layer cannot successfully defend against an attack, either due to its nature or design, it is likely that one of the other layers will catch it and stop it. This is the benefit of Defense in Depth. The ‘deeper’ your depth of defense, the more secure your application will be. This security policy was established to document and update our secure coding standards as our organization and security vulnerabilities grows.</a:t>
            </a: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Listed here are all of the coding standards organized by whether the vulnerability that the standard is addressing is likely or unlikely and if it’s a priority or low priority. The coding standards for Data Type, Data Value, String Correctness, SQL Injection, Memory Protection, and Exceptions are all likely to occur during development, and, with the exception of the Exceptions standard, should be considered a priority in development as they have a high severity and medium to high remediation cost. The Exceptions standard has a low severity and is therefore considered a low priority.</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 coding standards for Assertions, OOP, File I/O, and Data are all unlikely to occur and are considered low priority as they have a low severity and medium remediation cost.</a:t>
            </a:r>
          </a:p>
          <a:p>
            <a:pPr marL="0" lvl="0" indent="0" algn="l" rtl="0">
              <a:lnSpc>
                <a:spcPct val="100000"/>
              </a:lnSpc>
              <a:spcBef>
                <a:spcPts val="0"/>
              </a:spcBef>
              <a:spcAft>
                <a:spcPts val="0"/>
              </a:spcAft>
              <a:buSzPts val="1100"/>
              <a:buNone/>
            </a:pPr>
            <a:endParaRPr lang="en-US"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These are the 10 core security principles. They are 1.) Validate Input Data (i.e., never trust input data), 2.) Heed Compiler Warnings (i.e., set your compiler to at least show all warnings and errors, and always resolve them), 3.) Architect and Design for Security Policies (i.e., design software that enforces this security policy), 4.) Keep It Simple (i.e., avoid complex designs and code), 5.) Default Deny (i.e., default decision should always be to deny for sensitive functionality), 6.) Adhere to the Principle of Least Privilege (i.e., similar to Default Deny, but specific to users only having permissions needed to perform their duties), 7.) Sanitize Data Sent to Other Systems (i.e., do not send untrusted data anywhere. The receiving system may not sanitize it), 8.) Practice Defense in Depth (i.e., have multiple layers of security in a security policy), 9.) Use Effective Quality Assurance Techniques (i.e., always test your code), and 10.) Adopt a Secure Coding Standard (i.e., adopt the principles and standards outlined in this security policy).</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You can see each principle has a selection of coding standards that apply to the relevant principle. I won’t go through all the examples of which standard applies to which principle, as this is not an exhaustive list. There is a lot of overlap between the standards and principles. This is by design, hence the reason why the two principles “Practice Defense in Depth” and “Adopt a Secure Coding Standard”, apply to all the coding standards.  This is what we mean by “Defense in Depth”.</a:t>
            </a:r>
          </a:p>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These are the 10 coding standards outlined in this policy. They are ordered by priority, which is defined as the overall severity, likelihood of occurring, and remediation cost of each standard. The confluence of these three measurements determine the standard’s priority level.</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 first three standards (SQL Injection, Memory Protection, and String Correctness) all have the same priority level, so I’ve ordered them further by the amount of attention that’s required from the developer. SQL Injection is one of the most common attacks to defend against. The developer should always treat data as untrustworthy. Memory Protection requires due diligence from the developer to properly deallocate resources. The compiler may not always catch this. For String Correctness developers should be extremely care if using C strings and should instead use the C++ std::string whenever possible.</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 Data Type standard, where a developer should not define a C-style variadic function, comes next as it is, by its nature, less likely to occur compared to the first three standards, but it’s still just as severe. After that is the Data Value standard, which is when a developer should ensure that unsigned integer operations do not wrap. Despite this standard being just as severe and more likely to occur than Data Type, it nonetheless comes after it as implementing a fix can be as simple as ensuring the developer uses inequality comparisons with the C header </a:t>
            </a:r>
            <a:r>
              <a:rPr lang="en-US" sz="1800" dirty="0" err="1">
                <a:effectLst/>
                <a:latin typeface="Calibri" panose="020F0502020204030204" pitchFamily="34" charset="0"/>
                <a:ea typeface="Calibri" panose="020F0502020204030204" pitchFamily="34" charset="0"/>
              </a:rPr>
              <a:t>limits.h</a:t>
            </a:r>
            <a:r>
              <a:rPr lang="en-US" sz="1800" dirty="0">
                <a:effectLst/>
                <a:latin typeface="Calibri" panose="020F0502020204030204" pitchFamily="34" charset="0"/>
                <a:ea typeface="Calibri" panose="020F0502020204030204" pitchFamily="34" charset="0"/>
              </a:rPr>
              <a:t>.</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 next two standards, File I/O and Data, are equal in priority level. However, I chose to place File I/O first as its severity is technically more impactful than the Data standard. The File I/O standard states that you should close files when they are no longer needed. If this is not adhered to, it’s possible that the file could become corrupted, leading to a potentially huge loss of data. Compared to the Data standard, where you should check for errors when converting from a string to a number, will still lead to a loss of data, but likely less data when compared to an entire file.</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 next standard, Exceptions, is more likely to occur than the Data standard, but is much less severe. Exceptions exist as a way for you to gracefully terminate the program when it encounters something unexpected. By default, you should ensure that you have one last “catch all” exception handler to ensure that any unaccounted for exceptions can be handled gracefully before program termination.</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 second to last standard is the OOP standard, which tells the developer to not invoke virtual function from constructors or destructors. This is straightforward and is, therefore, less likely to occur. In very specific cases, when calling a virtual function from a derived class while the base class is still under construction can potentially cause issues.</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Finally, Assertions comes last as they are they may cause the lowest of severity and are very unlikely to happen. Most compilers do not include assertions in a production build. Assertions function as a QA tool and should not affect the overall functionality of your code.</a:t>
            </a:r>
          </a:p>
          <a:p>
            <a:pPr marL="0" lvl="0" indent="0" algn="l" rtl="0">
              <a:lnSpc>
                <a:spcPct val="100000"/>
              </a:lnSpc>
              <a:spcBef>
                <a:spcPts val="0"/>
              </a:spcBef>
              <a:spcAft>
                <a:spcPts val="0"/>
              </a:spcAft>
              <a:buSzPts val="1100"/>
              <a:buNone/>
            </a:pP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Our encryption policies apply for the following three states data can be in: In Rest, In Flight, and In Use.</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Encryption for data at rest means encrypting your data when it is being stored on a server or in some other kind of physical or cloud storage. The most used type of encryption used for data at rest is symmetric encryption. The most popular symmetric encryption cipher is the Advanced Encryption Standard (AES). Symmetric ciphers like AES use a private key to encrypt and decrypt data. All confidential information, no matter where it is stored, should be encrypted with AES. The private keys should also be stored in a different location, ideally in a secure key store.</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Encryption for data in flight means encrypting data that is traveling over a network, typically an unsecure network such as the public Internet. This is the widest use case of encryption as encryption in flight is the bedrock of the Internet-based economy. The most popular cipher for data in flight is an asymmetric cipher – and for good reason. Asymmetric encryption is when data is encrypted using a public key and then decrypted using a private key. Typically, when a user sends confidential information over the Internet, the client-side code will encrypt their data using the public key and send the encrypted data over the Internet. Without the private key, it is impossible to decrypt the data (even if you have the public key). The private key is kept secure and private on the server back end and is used to decrypt data received from the client-side.</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Encryption in use is when data is always encrypted, regardless of where it comes from or whether the data is at rest or in flight. This means that data is, ideally, never left unsecured – even when it is ‘in use’. This is accomplished by utilizing some form of identity and access management, typically through the administration of role-based access control (or RBAC). RBAC should be administer through a central governing body, that highly restricts access to unencrypted data. Additionally, access to unencrypted data should be denied by default.</a:t>
            </a:r>
          </a:p>
          <a:p>
            <a:pPr marL="0" lvl="0" indent="0" algn="l" rtl="0">
              <a:lnSpc>
                <a:spcPct val="100000"/>
              </a:lnSpc>
              <a:spcBef>
                <a:spcPts val="0"/>
              </a:spcBef>
              <a:spcAft>
                <a:spcPts val="0"/>
              </a:spcAft>
              <a:buSzPts val="1100"/>
              <a:buNone/>
            </a:pP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Triple-A Policies stands for three different, but similar, policies. They are: Authentication, Authorization, and Accounting/Auditing.</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Authentication is the process to determine that user is who they say they are. Any secure system requires a user to have an ‘account’ to be granted access to it. You are ‘authenticating’ the credentials of their account. Typically, this comes in the form of verifying a combination of their username or email, password, and MFA token matches what is on file. Once verified, the user has been ‘authenticated’.</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Once authenticated, the user has confirmed they are who they say they are. Now, we need to determine what they are ‘authorized’ to do. Typically, this is done through some form of role-based access control which should adhere to the principle of least privilege. In other words, an account may have one or more roles tied to it, determining what information they’re allowed to see or actions they’re allowed to take. Example permissions might include create, read, update, or delete. Under the principle of least privilege, every account should have a role with the bare minimum number of permissions for them to perform their duties.</a:t>
            </a: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Once a user has been authenticated and has been authorized to access certain data/systems, the activity of that user should be logged. Ideally, everything the user does should be logged. Whenever a user takes an action, at least the following should be logged: what access was requested, what user is requesting it, whether access was granted or not, what role(s) the user possesses, and what actions were performed. In the event of a security breach, these logs will be reviewed to help determine how a bad actor gained unauthorized access by tracing the logs, replicating their steps, until the defect is found.</a:t>
            </a:r>
          </a:p>
          <a:p>
            <a:pPr marL="0" lvl="0" indent="0" algn="l" rtl="0">
              <a:lnSpc>
                <a:spcPct val="100000"/>
              </a:lnSpc>
              <a:spcBef>
                <a:spcPts val="0"/>
              </a:spcBef>
              <a:spcAft>
                <a:spcPts val="0"/>
              </a:spcAft>
              <a:buSzPts val="1100"/>
              <a:buNone/>
            </a:pPr>
            <a:endParaRPr lang="en-US"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The coding standard vulnerability I’ll be testing is the Data Value standard. That is, I’ll be creating two positive unit tests to ensure that two unsigned integer operations do not wrap and two negative unit tests showing similar operations do cause wrapping. We’ll then look at the results of all the unit tests.</a:t>
            </a: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For our first positive unit test, we’ll test to ensure that adding two integers, both between 1 and 100, will pass a precondition check. Our precondition check is to ensure that x added to y will be less than the unsigned integer max. Since we can directly make that comparison because of numeric wrapping, we’ll need to rearrange the inequality to check that x is less than the difference between the unsigned integer max and y.</a:t>
            </a:r>
          </a:p>
          <a:p>
            <a:pPr marL="158750" indent="0">
              <a:buNone/>
            </a:pPr>
            <a:endParaRPr lang="en-US" dirty="0"/>
          </a:p>
        </p:txBody>
      </p:sp>
    </p:spTree>
    <p:extLst>
      <p:ext uri="{BB962C8B-B14F-4D97-AF65-F5344CB8AC3E}">
        <p14:creationId xmlns:p14="http://schemas.microsoft.com/office/powerpoint/2010/main" val="30846417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extLst>
              <a:ext uri="{28A0092B-C50C-407E-A947-70E740481C1C}">
                <a14:useLocalDpi xmlns:a14="http://schemas.microsoft.com/office/drawing/2010/main" val="0"/>
              </a:ext>
            </a:extLst>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extLst>
              <a:ext uri="{28A0092B-C50C-407E-A947-70E740481C1C}">
                <a14:useLocalDpi xmlns:a14="http://schemas.microsoft.com/office/drawing/2010/main" val="0"/>
              </a:ext>
            </a:extLst>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extLst>
              <a:ext uri="{28A0092B-C50C-407E-A947-70E740481C1C}">
                <a14:useLocalDpi xmlns:a14="http://schemas.microsoft.com/office/drawing/2010/main" val="0"/>
              </a:ext>
            </a:extLst>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extLst>
              <a:ext uri="{28A0092B-C50C-407E-A947-70E740481C1C}">
                <a14:useLocalDpi xmlns:a14="http://schemas.microsoft.com/office/drawing/2010/main" val="0"/>
              </a:ext>
            </a:extLst>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Title and Vertical 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extLst>
              <a:ext uri="{28A0092B-C50C-407E-A947-70E740481C1C}">
                <a14:useLocalDpi xmlns:a14="http://schemas.microsoft.com/office/drawing/2010/main" val="0"/>
              </a:ext>
            </a:extLst>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extLst>
              <a:ext uri="{28A0092B-C50C-407E-A947-70E740481C1C}">
                <a14:useLocalDpi xmlns:a14="http://schemas.microsoft.com/office/drawing/2010/main" val="0"/>
              </a:ext>
            </a:extLst>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Content with Caption">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 with Caption">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extLst>
              <a:ext uri="{28A0092B-C50C-407E-A947-70E740481C1C}">
                <a14:useLocalDpi xmlns:a14="http://schemas.microsoft.com/office/drawing/2010/main" val="0"/>
              </a:ext>
            </a:extLst>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Austin Fuchs</a:t>
            </a:r>
            <a:endParaRPr dirty="0"/>
          </a:p>
        </p:txBody>
      </p:sp>
      <p:pic>
        <p:nvPicPr>
          <p:cNvPr id="146" name="Google Shape;146;p1" descr="Green Pace logo"/>
          <p:cNvPicPr preferRelativeResize="0"/>
          <p:nvPr/>
        </p:nvPicPr>
        <p:blipFill>
          <a:blip r:embed="rId6">
            <a:alphaModFix/>
            <a:extLst>
              <a:ext uri="{28A0092B-C50C-407E-A947-70E740481C1C}">
                <a14:useLocalDpi xmlns:a14="http://schemas.microsoft.com/office/drawing/2010/main" val="0"/>
              </a:ext>
            </a:extLst>
          </a:blip>
          <a:stretch>
            <a:fillRect/>
          </a:stretch>
        </p:blipFill>
        <p:spPr>
          <a:xfrm>
            <a:off x="7440774" y="659854"/>
            <a:ext cx="2921424" cy="3786772"/>
          </a:xfrm>
          <a:prstGeom prst="rect">
            <a:avLst/>
          </a:prstGeom>
          <a:noFill/>
          <a:ln>
            <a:noFill/>
          </a:ln>
        </p:spPr>
      </p:pic>
      <p:pic>
        <p:nvPicPr>
          <p:cNvPr id="17" name="Audio 16">
            <a:hlinkClick r:id="" action="ppaction://media"/>
            <a:extLst>
              <a:ext uri="{FF2B5EF4-FFF2-40B4-BE49-F238E27FC236}">
                <a16:creationId xmlns:a16="http://schemas.microsoft.com/office/drawing/2014/main" id="{43349EE3-6C7C-3D4B-9E07-441086603DD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61947" t="-125896" r="-261947" b="-125896"/>
          <a:stretch>
            <a:fillRect/>
          </a:stretch>
        </p:blipFill>
        <p:spPr>
          <a:xfrm>
            <a:off x="9147683" y="5143500"/>
            <a:ext cx="3040633" cy="17145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3912"/>
    </mc:Choice>
    <mc:Fallback xmlns="">
      <p:transition spd="slow" advTm="139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1A141-9480-902F-C099-54754BECFF9A}"/>
              </a:ext>
            </a:extLst>
          </p:cNvPr>
          <p:cNvSpPr>
            <a:spLocks noGrp="1"/>
          </p:cNvSpPr>
          <p:nvPr>
            <p:ph type="title"/>
          </p:nvPr>
        </p:nvSpPr>
        <p:spPr/>
        <p:txBody>
          <a:bodyPr/>
          <a:lstStyle/>
          <a:p>
            <a:r>
              <a:rPr lang="en-US" dirty="0"/>
              <a:t>Unit Test  - </a:t>
            </a:r>
            <a:r>
              <a:rPr lang="en-US" dirty="0" err="1"/>
              <a:t>CanSubtractTwoInts</a:t>
            </a:r>
            <a:endParaRPr lang="en-US" dirty="0"/>
          </a:p>
        </p:txBody>
      </p:sp>
      <p:pic>
        <p:nvPicPr>
          <p:cNvPr id="4" name="Picture 3">
            <a:extLst>
              <a:ext uri="{FF2B5EF4-FFF2-40B4-BE49-F238E27FC236}">
                <a16:creationId xmlns:a16="http://schemas.microsoft.com/office/drawing/2014/main" id="{AA9E394B-3CBF-750C-7C37-0DDDE92757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48010" y="2243854"/>
            <a:ext cx="7095979" cy="3849773"/>
          </a:xfrm>
          <a:prstGeom prst="rect">
            <a:avLst/>
          </a:prstGeom>
        </p:spPr>
      </p:pic>
      <p:pic>
        <p:nvPicPr>
          <p:cNvPr id="12" name="Audio 11">
            <a:hlinkClick r:id="" action="ppaction://media"/>
            <a:extLst>
              <a:ext uri="{FF2B5EF4-FFF2-40B4-BE49-F238E27FC236}">
                <a16:creationId xmlns:a16="http://schemas.microsoft.com/office/drawing/2014/main" id="{C119335A-E28A-4A82-F329-4623F95FBFD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2924448603"/>
      </p:ext>
    </p:extLst>
  </p:cSld>
  <p:clrMapOvr>
    <a:masterClrMapping/>
  </p:clrMapOvr>
  <mc:AlternateContent xmlns:mc="http://schemas.openxmlformats.org/markup-compatibility/2006" xmlns:p14="http://schemas.microsoft.com/office/powerpoint/2010/main">
    <mc:Choice Requires="p14">
      <p:transition spd="slow" p14:dur="2000" advTm="20261"/>
    </mc:Choice>
    <mc:Fallback xmlns="">
      <p:transition spd="slow" advTm="202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375075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lt1"/>
              </a:buClr>
              <a:buSzPts val="2200"/>
              <a:buNone/>
            </a:pPr>
            <a:r>
              <a:rPr lang="en-US" dirty="0"/>
              <a:t>Defense in Depth:</a:t>
            </a:r>
          </a:p>
          <a:p>
            <a:pPr marL="342900">
              <a:buSzPts val="2200"/>
            </a:pPr>
            <a:r>
              <a:rPr lang="en-US" dirty="0"/>
              <a:t>A multilayered approach to security</a:t>
            </a:r>
          </a:p>
          <a:p>
            <a:pPr marL="0" indent="0">
              <a:buSzPts val="2200"/>
              <a:buNone/>
            </a:pPr>
            <a:endParaRPr lang="en-US" dirty="0"/>
          </a:p>
          <a:p>
            <a:pPr marL="0" indent="0">
              <a:buSzPts val="2200"/>
              <a:buNone/>
            </a:pPr>
            <a:r>
              <a:rPr lang="en-US" dirty="0"/>
              <a:t>Our approach:</a:t>
            </a:r>
          </a:p>
          <a:p>
            <a:pPr marL="342900">
              <a:buSzPts val="2200"/>
            </a:pPr>
            <a:r>
              <a:rPr lang="en-US" dirty="0"/>
              <a:t>10 Security Principles</a:t>
            </a:r>
          </a:p>
          <a:p>
            <a:pPr marL="342900">
              <a:buSzPts val="2200"/>
            </a:pPr>
            <a:r>
              <a:rPr lang="en-US" dirty="0"/>
              <a:t>Triple-A Standard</a:t>
            </a:r>
          </a:p>
          <a:p>
            <a:pPr marL="342900">
              <a:buSzPts val="2200"/>
            </a:pPr>
            <a:r>
              <a:rPr lang="en-US" dirty="0"/>
              <a:t>Data Encryption Standard</a:t>
            </a:r>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extLst>
              <a:ext uri="{28A0092B-C50C-407E-A947-70E740481C1C}">
                <a14:useLocalDpi xmlns:a14="http://schemas.microsoft.com/office/drawing/2010/main" val="0"/>
              </a:ext>
            </a:extLst>
          </a:blip>
          <a:srcRect/>
          <a:stretch/>
        </p:blipFill>
        <p:spPr>
          <a:xfrm>
            <a:off x="4436550" y="2308024"/>
            <a:ext cx="6453257" cy="3797196"/>
          </a:xfrm>
          <a:prstGeom prst="rect">
            <a:avLst/>
          </a:prstGeom>
          <a:noFill/>
          <a:ln>
            <a:noFill/>
          </a:ln>
        </p:spPr>
      </p:pic>
      <p:pic>
        <p:nvPicPr>
          <p:cNvPr id="154" name="Google Shape;154;p3" descr="Green Pace logo"/>
          <p:cNvPicPr preferRelativeResize="0"/>
          <p:nvPr/>
        </p:nvPicPr>
        <p:blipFill>
          <a:blip r:embed="rId7">
            <a:alphaModFix/>
            <a:extLst>
              <a:ext uri="{28A0092B-C50C-407E-A947-70E740481C1C}">
                <a14:useLocalDpi xmlns:a14="http://schemas.microsoft.com/office/drawing/2010/main" val="0"/>
              </a:ext>
            </a:extLst>
          </a:blip>
          <a:stretch>
            <a:fillRect/>
          </a:stretch>
        </p:blipFill>
        <p:spPr>
          <a:xfrm>
            <a:off x="11084074" y="5440526"/>
            <a:ext cx="886601" cy="1149225"/>
          </a:xfrm>
          <a:prstGeom prst="rect">
            <a:avLst/>
          </a:prstGeom>
          <a:noFill/>
          <a:ln>
            <a:noFill/>
          </a:ln>
        </p:spPr>
      </p:pic>
      <p:pic>
        <p:nvPicPr>
          <p:cNvPr id="16" name="Audio 15">
            <a:hlinkClick r:id="" action="ppaction://media"/>
            <a:extLst>
              <a:ext uri="{FF2B5EF4-FFF2-40B4-BE49-F238E27FC236}">
                <a16:creationId xmlns:a16="http://schemas.microsoft.com/office/drawing/2014/main" id="{C21F9A0A-48B9-E3C5-B1F1-4835051E0FEC}"/>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61947" t="-125896" r="-261947" b="-125896"/>
          <a:stretch>
            <a:fillRect/>
          </a:stretch>
        </p:blipFill>
        <p:spPr>
          <a:xfrm>
            <a:off x="9147683" y="5143500"/>
            <a:ext cx="3040633" cy="17145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6343"/>
    </mc:Choice>
    <mc:Fallback xmlns="">
      <p:transition spd="slow" advTm="56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graphicFrame>
        <p:nvGraphicFramePr>
          <p:cNvPr id="161" name="Google Shape;161;p4" descr="Alt text required"/>
          <p:cNvGraphicFramePr/>
          <p:nvPr>
            <p:extLst>
              <p:ext uri="{D42A27DB-BD31-4B8C-83A1-F6EECF244321}">
                <p14:modId xmlns:p14="http://schemas.microsoft.com/office/powerpoint/2010/main" val="2586165936"/>
              </p:ext>
            </p:extLst>
          </p:nvPr>
        </p:nvGraphicFramePr>
        <p:xfrm>
          <a:off x="685800" y="1786270"/>
          <a:ext cx="10321325" cy="4677675"/>
        </p:xfrm>
        <a:graphic>
          <a:graphicData uri="http://schemas.openxmlformats.org/drawingml/2006/table">
            <a:tbl>
              <a:tblPr firstRow="1" firstCol="1">
                <a:noFill/>
                <a:tableStyleId>{802198C4-3087-4945-87E3-76CBB3509B7E}</a:tableStyleId>
              </a:tblPr>
              <a:tblGrid>
                <a:gridCol w="5309270">
                  <a:extLst>
                    <a:ext uri="{9D8B030D-6E8A-4147-A177-3AD203B41FA5}">
                      <a16:colId xmlns:a16="http://schemas.microsoft.com/office/drawing/2014/main" val="20000"/>
                    </a:ext>
                  </a:extLst>
                </a:gridCol>
                <a:gridCol w="5012055">
                  <a:extLst>
                    <a:ext uri="{9D8B030D-6E8A-4147-A177-3AD203B41FA5}">
                      <a16:colId xmlns:a16="http://schemas.microsoft.com/office/drawing/2014/main" val="20001"/>
                    </a:ext>
                  </a:extLst>
                </a:gridCol>
              </a:tblGrid>
              <a:tr h="2557114">
                <a:tc>
                  <a:txBody>
                    <a:bodyPr/>
                    <a:lstStyle/>
                    <a:p>
                      <a:pPr marL="0" marR="0" lvl="0" indent="0" algn="ctr" rtl="0">
                        <a:lnSpc>
                          <a:spcPct val="100000"/>
                        </a:lnSpc>
                        <a:spcBef>
                          <a:spcPts val="0"/>
                        </a:spcBef>
                        <a:spcAft>
                          <a:spcPts val="0"/>
                        </a:spcAft>
                        <a:buClr>
                          <a:srgbClr val="000000"/>
                        </a:buClr>
                        <a:buSzPts val="3600"/>
                        <a:buFont typeface="Arial"/>
                        <a:buNone/>
                      </a:pPr>
                      <a:r>
                        <a:rPr lang="en-US" sz="3200" b="1" u="sng" strike="noStrike" cap="none" dirty="0">
                          <a:solidFill>
                            <a:srgbClr val="FFD966"/>
                          </a:solidFill>
                        </a:rPr>
                        <a:t>Likely</a:t>
                      </a:r>
                      <a:endParaRPr sz="3200" b="1" u="sng" strike="noStrike" cap="none" dirty="0"/>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[STD-001-CPP], [STD-002-C], [STD-003-CPP], [STD-004-C], [STD-005-CPP], [STD-007-CPP]</a:t>
                      </a:r>
                      <a:endParaRPr sz="28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200" b="1" u="sng" strike="noStrike" cap="none" dirty="0">
                          <a:solidFill>
                            <a:srgbClr val="FFD966"/>
                          </a:solidFill>
                        </a:rPr>
                        <a:t>Priority</a:t>
                      </a:r>
                      <a:endParaRPr sz="3200" b="1" u="sng" strike="noStrike" cap="none" dirty="0"/>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[STD-003-CPP], [STD-004-C], [STD-005-CPP], [STD-001-CPP], </a:t>
                      </a:r>
                      <a:r>
                        <a:rPr lang="en-US" sz="2800" i="1" u="none" strike="noStrike" cap="none" dirty="0">
                          <a:solidFill>
                            <a:srgbClr val="FFD966"/>
                          </a:solidFill>
                        </a:rPr>
                        <a:t>[STD-002-C]</a:t>
                      </a:r>
                      <a:endParaRPr sz="2800" i="1"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2120561">
                <a:tc>
                  <a:txBody>
                    <a:bodyPr/>
                    <a:lstStyle/>
                    <a:p>
                      <a:pPr marL="0" marR="0" lvl="0" indent="0" algn="ctr" rtl="0">
                        <a:lnSpc>
                          <a:spcPct val="100000"/>
                        </a:lnSpc>
                        <a:spcBef>
                          <a:spcPts val="0"/>
                        </a:spcBef>
                        <a:spcAft>
                          <a:spcPts val="0"/>
                        </a:spcAft>
                        <a:buClr>
                          <a:srgbClr val="000000"/>
                        </a:buClr>
                        <a:buSzPts val="3600"/>
                        <a:buFont typeface="Arial"/>
                        <a:buNone/>
                      </a:pPr>
                      <a:r>
                        <a:rPr lang="en-US" sz="3200" b="1" i="0" u="sng" strike="noStrike" cap="none" dirty="0">
                          <a:solidFill>
                            <a:srgbClr val="FFD966"/>
                          </a:solidFill>
                        </a:rPr>
                        <a:t>Low priority</a:t>
                      </a:r>
                      <a:endParaRPr sz="3200" b="1" i="0" u="sng" strike="noStrike" cap="none" dirty="0"/>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800" u="none" strike="noStrike" cap="none" dirty="0">
                          <a:solidFill>
                            <a:srgbClr val="FFD966"/>
                          </a:solidFill>
                        </a:rPr>
                        <a:t>[STD-006-CPP], [STD-007-CPP], [STD-008-CPP], [STD-009-CPP], [STD-010-CPP]</a:t>
                      </a:r>
                      <a:endParaRPr lang="en-US" sz="28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200" b="1" u="sng" strike="noStrike" cap="none" dirty="0">
                          <a:solidFill>
                            <a:srgbClr val="FFD966"/>
                          </a:solidFill>
                        </a:rPr>
                        <a:t>Unlikely</a:t>
                      </a:r>
                      <a:endParaRPr sz="3200" b="1" u="sng" strike="noStrike" cap="none" dirty="0"/>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[STD-006-CPP], [STD-008-CPP], [STD-009-CPP], [STD-010-CPP]</a:t>
                      </a:r>
                      <a:endParaRPr sz="28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extLst>
              <a:ext uri="{28A0092B-C50C-407E-A947-70E740481C1C}">
                <a14:useLocalDpi xmlns:a14="http://schemas.microsoft.com/office/drawing/2010/main" val="0"/>
              </a:ext>
            </a:extLst>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097955A9-6553-E53D-3CB7-CA57C7BCD1C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5626"/>
    </mc:Choice>
    <mc:Fallback xmlns="">
      <p:transition spd="slow" advTm="556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510363"/>
            <a:ext cx="8610600" cy="956930"/>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221325" y="1467293"/>
            <a:ext cx="5874675" cy="5274857"/>
          </a:xfrm>
          <a:prstGeom prst="rect">
            <a:avLst/>
          </a:prstGeom>
          <a:noFill/>
          <a:ln>
            <a:noFill/>
          </a:ln>
        </p:spPr>
        <p:txBody>
          <a:bodyPr spcFirstLastPara="1" wrap="square" lIns="91425" tIns="45700" rIns="91425" bIns="45700" anchor="t" anchorCtr="0">
            <a:normAutofit lnSpcReduction="10000"/>
          </a:bodyPr>
          <a:lstStyle/>
          <a:p>
            <a:pPr lvl="0" indent="-457200" algn="l" rtl="0">
              <a:lnSpc>
                <a:spcPct val="90000"/>
              </a:lnSpc>
              <a:spcBef>
                <a:spcPts val="0"/>
              </a:spcBef>
              <a:spcAft>
                <a:spcPts val="0"/>
              </a:spcAft>
              <a:buClr>
                <a:schemeClr val="lt1"/>
              </a:buClr>
              <a:buSzPts val="2200"/>
              <a:buFont typeface="Arial" panose="020B0604020202020204" pitchFamily="34" charset="0"/>
              <a:buChar char="•"/>
            </a:pPr>
            <a:r>
              <a:rPr lang="en-US" b="1" dirty="0"/>
              <a:t>Validate Input Data</a:t>
            </a:r>
          </a:p>
          <a:p>
            <a:pPr lvl="1" indent="-457200">
              <a:spcBef>
                <a:spcPts val="0"/>
              </a:spcBef>
              <a:buSzPts val="2200"/>
              <a:buFont typeface="Arial" panose="020B0604020202020204" pitchFamily="34" charset="0"/>
              <a:buChar char="•"/>
            </a:pPr>
            <a:r>
              <a:rPr lang="en-US" dirty="0"/>
              <a:t>Data Type [STD-001-CPP]</a:t>
            </a:r>
          </a:p>
          <a:p>
            <a:pPr lvl="1" indent="-457200">
              <a:spcBef>
                <a:spcPts val="0"/>
              </a:spcBef>
              <a:buSzPts val="2200"/>
              <a:buFont typeface="Arial" panose="020B0604020202020204" pitchFamily="34" charset="0"/>
              <a:buChar char="•"/>
            </a:pPr>
            <a:r>
              <a:rPr lang="en-US" dirty="0"/>
              <a:t>Data Value [STD-002-CPP]</a:t>
            </a:r>
          </a:p>
          <a:p>
            <a:pPr lvl="1" indent="-457200">
              <a:spcBef>
                <a:spcPts val="0"/>
              </a:spcBef>
              <a:buSzPts val="2200"/>
              <a:buFont typeface="Arial" panose="020B0604020202020204" pitchFamily="34" charset="0"/>
              <a:buChar char="•"/>
            </a:pPr>
            <a:r>
              <a:rPr lang="en-US" dirty="0"/>
              <a:t>SQL Injection [STD-003-C]</a:t>
            </a:r>
          </a:p>
          <a:p>
            <a:pPr lvl="0" indent="-457200" algn="l" rtl="0">
              <a:lnSpc>
                <a:spcPct val="90000"/>
              </a:lnSpc>
              <a:spcBef>
                <a:spcPts val="0"/>
              </a:spcBef>
              <a:spcAft>
                <a:spcPts val="0"/>
              </a:spcAft>
              <a:buClr>
                <a:schemeClr val="lt1"/>
              </a:buClr>
              <a:buSzPts val="2200"/>
              <a:buFont typeface="Arial" panose="020B0604020202020204" pitchFamily="34" charset="0"/>
              <a:buChar char="•"/>
            </a:pPr>
            <a:r>
              <a:rPr lang="en-US" b="1" dirty="0"/>
              <a:t>Heed Compiler Warnings</a:t>
            </a:r>
          </a:p>
          <a:p>
            <a:pPr lvl="1" indent="-457200">
              <a:spcBef>
                <a:spcPts val="0"/>
              </a:spcBef>
              <a:buSzPts val="2200"/>
              <a:buFont typeface="Arial" panose="020B0604020202020204" pitchFamily="34" charset="0"/>
              <a:buChar char="•"/>
            </a:pPr>
            <a:r>
              <a:rPr lang="en-US" dirty="0"/>
              <a:t>Data Type [STD-001-CPP]</a:t>
            </a:r>
          </a:p>
          <a:p>
            <a:pPr lvl="1" indent="-457200">
              <a:spcBef>
                <a:spcPts val="0"/>
              </a:spcBef>
              <a:buSzPts val="2200"/>
              <a:buFont typeface="Arial" panose="020B0604020202020204" pitchFamily="34" charset="0"/>
              <a:buChar char="•"/>
            </a:pPr>
            <a:r>
              <a:rPr lang="en-US" dirty="0"/>
              <a:t>Data Value [STD-002-CPP]</a:t>
            </a:r>
          </a:p>
          <a:p>
            <a:pPr lvl="1" indent="-457200">
              <a:spcBef>
                <a:spcPts val="0"/>
              </a:spcBef>
              <a:buSzPts val="2200"/>
              <a:buFont typeface="Arial" panose="020B0604020202020204" pitchFamily="34" charset="0"/>
              <a:buChar char="•"/>
            </a:pPr>
            <a:r>
              <a:rPr lang="en-US" dirty="0"/>
              <a:t>String Correctness [STD-003-CPP]</a:t>
            </a:r>
          </a:p>
          <a:p>
            <a:pPr lvl="1" indent="-457200">
              <a:spcBef>
                <a:spcPts val="0"/>
              </a:spcBef>
              <a:buSzPts val="2200"/>
              <a:buFont typeface="Arial" panose="020B0604020202020204" pitchFamily="34" charset="0"/>
              <a:buChar char="•"/>
            </a:pPr>
            <a:r>
              <a:rPr lang="en-US" dirty="0"/>
              <a:t>Memory Protection [STD-005-CPP]</a:t>
            </a:r>
          </a:p>
          <a:p>
            <a:pPr lvl="0" indent="-457200" algn="l" rtl="0">
              <a:lnSpc>
                <a:spcPct val="90000"/>
              </a:lnSpc>
              <a:spcBef>
                <a:spcPts val="0"/>
              </a:spcBef>
              <a:spcAft>
                <a:spcPts val="0"/>
              </a:spcAft>
              <a:buClr>
                <a:schemeClr val="lt1"/>
              </a:buClr>
              <a:buSzPts val="2200"/>
              <a:buFont typeface="Arial" panose="020B0604020202020204" pitchFamily="34" charset="0"/>
              <a:buChar char="•"/>
            </a:pPr>
            <a:r>
              <a:rPr lang="en-US" b="1" dirty="0"/>
              <a:t>Architect and Design for Security Policies</a:t>
            </a:r>
          </a:p>
          <a:p>
            <a:pPr lvl="1" indent="-457200">
              <a:spcBef>
                <a:spcPts val="0"/>
              </a:spcBef>
              <a:buSzPts val="2200"/>
              <a:buFont typeface="Arial" panose="020B0604020202020204" pitchFamily="34" charset="0"/>
              <a:buChar char="•"/>
            </a:pPr>
            <a:r>
              <a:rPr lang="en-US" dirty="0"/>
              <a:t>String Correctness [STD-003-CPP]</a:t>
            </a:r>
          </a:p>
          <a:p>
            <a:pPr lvl="1" indent="-457200">
              <a:spcBef>
                <a:spcPts val="0"/>
              </a:spcBef>
              <a:buSzPts val="2200"/>
              <a:buFont typeface="Arial" panose="020B0604020202020204" pitchFamily="34" charset="0"/>
              <a:buChar char="•"/>
            </a:pPr>
            <a:r>
              <a:rPr lang="en-US" dirty="0"/>
              <a:t>SQL Injection [STD-003-C]</a:t>
            </a:r>
          </a:p>
          <a:p>
            <a:pPr lvl="1" indent="-457200">
              <a:spcBef>
                <a:spcPts val="0"/>
              </a:spcBef>
              <a:buSzPts val="2200"/>
              <a:buFont typeface="Arial" panose="020B0604020202020204" pitchFamily="34" charset="0"/>
              <a:buChar char="•"/>
            </a:pPr>
            <a:r>
              <a:rPr lang="en-US" dirty="0"/>
              <a:t>Memory Protection [STD-005-CPP]</a:t>
            </a:r>
          </a:p>
          <a:p>
            <a:pPr lvl="0" indent="-457200" algn="l" rtl="0">
              <a:lnSpc>
                <a:spcPct val="90000"/>
              </a:lnSpc>
              <a:spcBef>
                <a:spcPts val="0"/>
              </a:spcBef>
              <a:spcAft>
                <a:spcPts val="0"/>
              </a:spcAft>
              <a:buClr>
                <a:schemeClr val="lt1"/>
              </a:buClr>
              <a:buSzPts val="2200"/>
              <a:buFont typeface="Arial" panose="020B0604020202020204" pitchFamily="34" charset="0"/>
              <a:buChar char="•"/>
            </a:pPr>
            <a:r>
              <a:rPr lang="en-US" b="1" dirty="0"/>
              <a:t>Keep it Simple</a:t>
            </a:r>
          </a:p>
          <a:p>
            <a:pPr lvl="1" indent="-457200">
              <a:spcBef>
                <a:spcPts val="0"/>
              </a:spcBef>
              <a:buSzPts val="2200"/>
              <a:buFont typeface="Arial" panose="020B0604020202020204" pitchFamily="34" charset="0"/>
              <a:buChar char="•"/>
            </a:pPr>
            <a:r>
              <a:rPr lang="en-US" dirty="0"/>
              <a:t>String Correctness [STD-003-CPP]</a:t>
            </a:r>
          </a:p>
          <a:p>
            <a:pPr lvl="1" indent="-457200">
              <a:spcBef>
                <a:spcPts val="0"/>
              </a:spcBef>
              <a:buSzPts val="2200"/>
              <a:buFont typeface="Arial" panose="020B0604020202020204" pitchFamily="34" charset="0"/>
              <a:buChar char="•"/>
            </a:pPr>
            <a:r>
              <a:rPr lang="en-US" dirty="0"/>
              <a:t>OOP [STD-008-CPP]</a:t>
            </a:r>
          </a:p>
          <a:p>
            <a:pPr lvl="1" indent="-457200">
              <a:spcBef>
                <a:spcPts val="0"/>
              </a:spcBef>
              <a:buSzPts val="2200"/>
              <a:buFont typeface="Arial" panose="020B0604020202020204" pitchFamily="34" charset="0"/>
              <a:buChar char="•"/>
            </a:pPr>
            <a:r>
              <a:rPr lang="en-US" dirty="0"/>
              <a:t>File I/O [STD-009[CPP]</a:t>
            </a:r>
          </a:p>
          <a:p>
            <a:pPr lvl="0" indent="-457200" algn="l" rtl="0">
              <a:lnSpc>
                <a:spcPct val="90000"/>
              </a:lnSpc>
              <a:spcBef>
                <a:spcPts val="0"/>
              </a:spcBef>
              <a:spcAft>
                <a:spcPts val="0"/>
              </a:spcAft>
              <a:buClr>
                <a:schemeClr val="lt1"/>
              </a:buClr>
              <a:buSzPts val="2200"/>
              <a:buFont typeface="Arial" panose="020B0604020202020204" pitchFamily="34" charset="0"/>
              <a:buChar char="•"/>
            </a:pPr>
            <a:r>
              <a:rPr lang="en-US" b="1" dirty="0"/>
              <a:t>Default Deny</a:t>
            </a:r>
          </a:p>
          <a:p>
            <a:pPr lvl="1" indent="-457200">
              <a:spcBef>
                <a:spcPts val="0"/>
              </a:spcBef>
              <a:buSzPts val="2200"/>
              <a:buFont typeface="Arial" panose="020B0604020202020204" pitchFamily="34" charset="0"/>
              <a:buChar char="•"/>
            </a:pPr>
            <a:r>
              <a:rPr lang="en-US" dirty="0"/>
              <a:t>SQL Injection [STD-003-C]</a:t>
            </a:r>
          </a:p>
        </p:txBody>
      </p:sp>
      <p:pic>
        <p:nvPicPr>
          <p:cNvPr id="169" name="Google Shape;169;p5" descr="Green Pace logo"/>
          <p:cNvPicPr preferRelativeResize="0"/>
          <p:nvPr/>
        </p:nvPicPr>
        <p:blipFill>
          <a:blip r:embed="rId6">
            <a:alphaModFix/>
            <a:extLst>
              <a:ext uri="{28A0092B-C50C-407E-A947-70E740481C1C}">
                <a14:useLocalDpi xmlns:a14="http://schemas.microsoft.com/office/drawing/2010/main" val="0"/>
              </a:ext>
            </a:extLst>
          </a:blip>
          <a:stretch>
            <a:fillRect/>
          </a:stretch>
        </p:blipFill>
        <p:spPr>
          <a:xfrm>
            <a:off x="11084074" y="5440526"/>
            <a:ext cx="886601" cy="1149225"/>
          </a:xfrm>
          <a:prstGeom prst="rect">
            <a:avLst/>
          </a:prstGeom>
          <a:noFill/>
          <a:ln>
            <a:noFill/>
          </a:ln>
        </p:spPr>
      </p:pic>
      <p:sp>
        <p:nvSpPr>
          <p:cNvPr id="2" name="Google Shape;168;p5">
            <a:extLst>
              <a:ext uri="{FF2B5EF4-FFF2-40B4-BE49-F238E27FC236}">
                <a16:creationId xmlns:a16="http://schemas.microsoft.com/office/drawing/2014/main" id="{EBC48DA4-548A-3680-CD82-792472269C3C}"/>
              </a:ext>
            </a:extLst>
          </p:cNvPr>
          <p:cNvSpPr txBox="1">
            <a:spLocks/>
          </p:cNvSpPr>
          <p:nvPr/>
        </p:nvSpPr>
        <p:spPr>
          <a:xfrm>
            <a:off x="6096000" y="1467293"/>
            <a:ext cx="5217042" cy="5274857"/>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pPr indent="-457200">
              <a:spcBef>
                <a:spcPts val="0"/>
              </a:spcBef>
              <a:buSzPts val="2200"/>
              <a:buFont typeface="Arial" panose="020B0604020202020204" pitchFamily="34" charset="0"/>
              <a:buChar char="•"/>
            </a:pPr>
            <a:r>
              <a:rPr lang="en-US" b="1" dirty="0"/>
              <a:t>Adhere to the Principle of Least Privilege</a:t>
            </a:r>
          </a:p>
          <a:p>
            <a:pPr lvl="1" indent="-457200">
              <a:spcBef>
                <a:spcPts val="0"/>
              </a:spcBef>
              <a:buSzPts val="2200"/>
              <a:buFont typeface="Arial" panose="020B0604020202020204" pitchFamily="34" charset="0"/>
              <a:buChar char="•"/>
            </a:pPr>
            <a:r>
              <a:rPr lang="en-US" dirty="0"/>
              <a:t>SQL Injection [STD-003-C]</a:t>
            </a:r>
          </a:p>
          <a:p>
            <a:pPr indent="-457200">
              <a:spcBef>
                <a:spcPts val="0"/>
              </a:spcBef>
              <a:buSzPts val="2200"/>
              <a:buFont typeface="Arial" panose="020B0604020202020204" pitchFamily="34" charset="0"/>
              <a:buChar char="•"/>
            </a:pPr>
            <a:r>
              <a:rPr lang="en-US" b="1" dirty="0"/>
              <a:t>Sanitize Data Sent to Other Systems</a:t>
            </a:r>
          </a:p>
          <a:p>
            <a:pPr lvl="1" indent="-457200">
              <a:spcBef>
                <a:spcPts val="0"/>
              </a:spcBef>
              <a:buSzPts val="2200"/>
              <a:buFont typeface="Arial" panose="020B0604020202020204" pitchFamily="34" charset="0"/>
              <a:buChar char="•"/>
            </a:pPr>
            <a:r>
              <a:rPr lang="en-US" dirty="0"/>
              <a:t>Data Type [STD-001-CPP]</a:t>
            </a:r>
          </a:p>
          <a:p>
            <a:pPr lvl="1" indent="-457200">
              <a:spcBef>
                <a:spcPts val="0"/>
              </a:spcBef>
              <a:buSzPts val="2200"/>
              <a:buFont typeface="Arial" panose="020B0604020202020204" pitchFamily="34" charset="0"/>
              <a:buChar char="•"/>
            </a:pPr>
            <a:r>
              <a:rPr lang="en-US" dirty="0"/>
              <a:t>SQL Injection [STD-003-C]</a:t>
            </a:r>
          </a:p>
          <a:p>
            <a:pPr lvl="1" indent="-457200">
              <a:spcBef>
                <a:spcPts val="0"/>
              </a:spcBef>
              <a:buSzPts val="2200"/>
              <a:buFont typeface="Arial" panose="020B0604020202020204" pitchFamily="34" charset="0"/>
              <a:buChar char="•"/>
            </a:pPr>
            <a:r>
              <a:rPr lang="en-US" dirty="0"/>
              <a:t>Assertions [STD-006-CPP]</a:t>
            </a:r>
          </a:p>
          <a:p>
            <a:pPr indent="-457200">
              <a:spcBef>
                <a:spcPts val="0"/>
              </a:spcBef>
              <a:buSzPts val="2200"/>
              <a:buFont typeface="Arial" panose="020B0604020202020204" pitchFamily="34" charset="0"/>
              <a:buChar char="•"/>
            </a:pPr>
            <a:r>
              <a:rPr lang="en-US" b="1" dirty="0"/>
              <a:t>Practice Defense in Depth</a:t>
            </a:r>
          </a:p>
          <a:p>
            <a:pPr lvl="1" indent="-457200">
              <a:spcBef>
                <a:spcPts val="0"/>
              </a:spcBef>
              <a:buSzPts val="2200"/>
              <a:buFont typeface="Arial" panose="020B0604020202020204" pitchFamily="34" charset="0"/>
              <a:buChar char="•"/>
            </a:pPr>
            <a:r>
              <a:rPr lang="en-US" dirty="0"/>
              <a:t>All Coding Standards apply.</a:t>
            </a:r>
          </a:p>
          <a:p>
            <a:pPr indent="-457200">
              <a:spcBef>
                <a:spcPts val="0"/>
              </a:spcBef>
              <a:buSzPts val="2200"/>
              <a:buFont typeface="Arial" panose="020B0604020202020204" pitchFamily="34" charset="0"/>
              <a:buChar char="•"/>
            </a:pPr>
            <a:r>
              <a:rPr lang="en-US" b="1" dirty="0"/>
              <a:t>Use Effective Quality Assurance Techniques</a:t>
            </a:r>
          </a:p>
          <a:p>
            <a:pPr lvl="1" indent="-457200">
              <a:spcBef>
                <a:spcPts val="0"/>
              </a:spcBef>
              <a:buSzPts val="2200"/>
              <a:buFont typeface="Arial" panose="020B0604020202020204" pitchFamily="34" charset="0"/>
              <a:buChar char="•"/>
            </a:pPr>
            <a:r>
              <a:rPr lang="en-US" dirty="0"/>
              <a:t>Assertions [STD-006-CPP]</a:t>
            </a:r>
          </a:p>
          <a:p>
            <a:pPr lvl="1" indent="-457200">
              <a:spcBef>
                <a:spcPts val="0"/>
              </a:spcBef>
              <a:buSzPts val="2200"/>
              <a:buFont typeface="Arial" panose="020B0604020202020204" pitchFamily="34" charset="0"/>
              <a:buChar char="•"/>
            </a:pPr>
            <a:r>
              <a:rPr lang="en-US" dirty="0"/>
              <a:t>Exceptions [STD-007-CPP]</a:t>
            </a:r>
          </a:p>
          <a:p>
            <a:pPr lvl="1" indent="-457200">
              <a:spcBef>
                <a:spcPts val="0"/>
              </a:spcBef>
              <a:buSzPts val="2200"/>
              <a:buFont typeface="Arial" panose="020B0604020202020204" pitchFamily="34" charset="0"/>
              <a:buChar char="•"/>
            </a:pPr>
            <a:r>
              <a:rPr lang="en-US" dirty="0"/>
              <a:t>Data [STD-010-CPP]</a:t>
            </a:r>
          </a:p>
          <a:p>
            <a:pPr indent="-457200">
              <a:spcBef>
                <a:spcPts val="0"/>
              </a:spcBef>
              <a:buSzPts val="2200"/>
              <a:buFont typeface="Arial" panose="020B0604020202020204" pitchFamily="34" charset="0"/>
              <a:buChar char="•"/>
            </a:pPr>
            <a:r>
              <a:rPr lang="en-US" b="1" dirty="0"/>
              <a:t>Adopt a Secure Coding Standard</a:t>
            </a:r>
          </a:p>
          <a:p>
            <a:pPr lvl="1" indent="-457200">
              <a:spcBef>
                <a:spcPts val="0"/>
              </a:spcBef>
              <a:buSzPts val="2200"/>
              <a:buFont typeface="Arial" panose="020B0604020202020204" pitchFamily="34" charset="0"/>
              <a:buChar char="•"/>
            </a:pPr>
            <a:r>
              <a:rPr lang="en-US" dirty="0"/>
              <a:t>All Coding Standards apply.</a:t>
            </a:r>
          </a:p>
        </p:txBody>
      </p:sp>
      <p:pic>
        <p:nvPicPr>
          <p:cNvPr id="8" name="Audio 7">
            <a:hlinkClick r:id="" action="ppaction://media"/>
            <a:extLst>
              <a:ext uri="{FF2B5EF4-FFF2-40B4-BE49-F238E27FC236}">
                <a16:creationId xmlns:a16="http://schemas.microsoft.com/office/drawing/2014/main" id="{7FA25274-A8EC-0119-3B04-A47F76975BB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61947" t="-125896" r="-261947" b="-125896"/>
          <a:stretch>
            <a:fillRect/>
          </a:stretch>
        </p:blipFill>
        <p:spPr>
          <a:xfrm>
            <a:off x="9147683" y="5143500"/>
            <a:ext cx="3040633" cy="17145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18320"/>
    </mc:Choice>
    <mc:Fallback xmlns="">
      <p:transition spd="slow" advTm="118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1701210"/>
            <a:ext cx="10820400" cy="4888542"/>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lt1"/>
              </a:buClr>
              <a:buSzPts val="2000"/>
              <a:buChar char="•"/>
            </a:pPr>
            <a:r>
              <a:rPr lang="en-US" sz="2400" b="1" u="sng" dirty="0"/>
              <a:t>SQL Injection [STD-004-C]: </a:t>
            </a:r>
            <a:r>
              <a:rPr lang="en-US" sz="2400" dirty="0"/>
              <a:t>Exclude user input from format strings.</a:t>
            </a:r>
          </a:p>
          <a:p>
            <a:pPr marL="228600" lvl="0" indent="-228600" algn="l" rtl="0">
              <a:lnSpc>
                <a:spcPct val="90000"/>
              </a:lnSpc>
              <a:spcBef>
                <a:spcPts val="0"/>
              </a:spcBef>
              <a:spcAft>
                <a:spcPts val="0"/>
              </a:spcAft>
              <a:buClr>
                <a:schemeClr val="lt1"/>
              </a:buClr>
              <a:buSzPts val="2000"/>
              <a:buChar char="•"/>
            </a:pPr>
            <a:r>
              <a:rPr lang="en-US" sz="2400" b="1" u="sng" dirty="0"/>
              <a:t>Memory Protection [STD-005-CPP]: </a:t>
            </a:r>
            <a:r>
              <a:rPr lang="en-US" sz="2400" dirty="0"/>
              <a:t>Properly deallocate resources.</a:t>
            </a:r>
          </a:p>
          <a:p>
            <a:pPr marL="228600" lvl="0" indent="-228600" algn="l" rtl="0">
              <a:lnSpc>
                <a:spcPct val="90000"/>
              </a:lnSpc>
              <a:spcBef>
                <a:spcPts val="0"/>
              </a:spcBef>
              <a:spcAft>
                <a:spcPts val="0"/>
              </a:spcAft>
              <a:buClr>
                <a:schemeClr val="lt1"/>
              </a:buClr>
              <a:buSzPts val="2000"/>
              <a:buChar char="•"/>
            </a:pPr>
            <a:r>
              <a:rPr lang="en-US" sz="2400" b="1" u="sng" dirty="0"/>
              <a:t>String Correctness [STD-03-CPP]: </a:t>
            </a:r>
            <a:r>
              <a:rPr lang="en-US" sz="2400" dirty="0"/>
              <a:t>Guarantee that storage for strings has sufficient space for character data and the null terminator.</a:t>
            </a:r>
          </a:p>
          <a:p>
            <a:pPr marL="228600" lvl="0" indent="-228600" algn="l" rtl="0">
              <a:lnSpc>
                <a:spcPct val="90000"/>
              </a:lnSpc>
              <a:spcBef>
                <a:spcPts val="0"/>
              </a:spcBef>
              <a:spcAft>
                <a:spcPts val="0"/>
              </a:spcAft>
              <a:buClr>
                <a:schemeClr val="lt1"/>
              </a:buClr>
              <a:buSzPts val="2000"/>
              <a:buChar char="•"/>
            </a:pPr>
            <a:r>
              <a:rPr lang="en-US" sz="2400" b="1" u="sng" dirty="0"/>
              <a:t>Data Type [STD-001-CPP]: </a:t>
            </a:r>
            <a:r>
              <a:rPr lang="en-US" sz="2400" dirty="0"/>
              <a:t>Do not define a C-style variadic function.</a:t>
            </a:r>
          </a:p>
          <a:p>
            <a:pPr marL="228600" lvl="0" indent="-228600" algn="l" rtl="0">
              <a:lnSpc>
                <a:spcPct val="90000"/>
              </a:lnSpc>
              <a:spcBef>
                <a:spcPts val="0"/>
              </a:spcBef>
              <a:spcAft>
                <a:spcPts val="0"/>
              </a:spcAft>
              <a:buClr>
                <a:schemeClr val="lt1"/>
              </a:buClr>
              <a:buSzPts val="2000"/>
              <a:buChar char="•"/>
            </a:pPr>
            <a:r>
              <a:rPr lang="en-US" sz="2400" b="1" u="sng" dirty="0"/>
              <a:t>Data Value [STD-002-C]: </a:t>
            </a:r>
            <a:r>
              <a:rPr lang="en-US" sz="2400" dirty="0"/>
              <a:t>Ensure that unsigned integer operations do not wrap.</a:t>
            </a:r>
          </a:p>
          <a:p>
            <a:pPr marL="228600" lvl="0" indent="-228600" algn="l" rtl="0">
              <a:lnSpc>
                <a:spcPct val="90000"/>
              </a:lnSpc>
              <a:spcBef>
                <a:spcPts val="0"/>
              </a:spcBef>
              <a:spcAft>
                <a:spcPts val="0"/>
              </a:spcAft>
              <a:buClr>
                <a:schemeClr val="lt1"/>
              </a:buClr>
              <a:buSzPts val="2000"/>
              <a:buChar char="•"/>
            </a:pPr>
            <a:r>
              <a:rPr lang="en-US" sz="2400" b="1" u="sng" dirty="0"/>
              <a:t>File Input/Output [STD-009-CPP]: </a:t>
            </a:r>
            <a:r>
              <a:rPr lang="en-US" sz="2400" dirty="0"/>
              <a:t>Close files when they are no longer needed.</a:t>
            </a:r>
          </a:p>
          <a:p>
            <a:pPr marL="228600" lvl="0" indent="-228600" algn="l" rtl="0">
              <a:lnSpc>
                <a:spcPct val="90000"/>
              </a:lnSpc>
              <a:spcBef>
                <a:spcPts val="0"/>
              </a:spcBef>
              <a:spcAft>
                <a:spcPts val="0"/>
              </a:spcAft>
              <a:buClr>
                <a:schemeClr val="lt1"/>
              </a:buClr>
              <a:buSzPts val="2000"/>
              <a:buChar char="•"/>
            </a:pPr>
            <a:r>
              <a:rPr lang="en-US" sz="2400" b="1" u="sng" dirty="0"/>
              <a:t>Data [STD-010-CPP]: </a:t>
            </a:r>
            <a:r>
              <a:rPr lang="en-US" sz="2400" dirty="0"/>
              <a:t>Detect errors when converting a string to a number.</a:t>
            </a:r>
          </a:p>
          <a:p>
            <a:pPr marL="228600" lvl="0" indent="-228600" algn="l" rtl="0">
              <a:lnSpc>
                <a:spcPct val="90000"/>
              </a:lnSpc>
              <a:spcBef>
                <a:spcPts val="0"/>
              </a:spcBef>
              <a:spcAft>
                <a:spcPts val="0"/>
              </a:spcAft>
              <a:buClr>
                <a:schemeClr val="lt1"/>
              </a:buClr>
              <a:buSzPts val="2000"/>
              <a:buChar char="•"/>
            </a:pPr>
            <a:r>
              <a:rPr lang="en-US" sz="2400" b="1" u="sng" dirty="0"/>
              <a:t>Exceptions [STD-007-CPP]: </a:t>
            </a:r>
            <a:r>
              <a:rPr lang="en-US" sz="2400" dirty="0"/>
              <a:t>Handle all exceptions.</a:t>
            </a:r>
          </a:p>
          <a:p>
            <a:pPr marL="228600" lvl="0" indent="-228600" algn="l" rtl="0">
              <a:lnSpc>
                <a:spcPct val="90000"/>
              </a:lnSpc>
              <a:spcBef>
                <a:spcPts val="0"/>
              </a:spcBef>
              <a:spcAft>
                <a:spcPts val="0"/>
              </a:spcAft>
              <a:buClr>
                <a:schemeClr val="lt1"/>
              </a:buClr>
              <a:buSzPts val="2000"/>
              <a:buChar char="•"/>
            </a:pPr>
            <a:r>
              <a:rPr lang="en-US" sz="2400" b="1" u="sng" dirty="0"/>
              <a:t>OOP [STD-008-CPP]: </a:t>
            </a:r>
            <a:r>
              <a:rPr lang="en-US" sz="2400" dirty="0"/>
              <a:t>Do not invoke virtual functions from constructors or destructors.</a:t>
            </a:r>
          </a:p>
          <a:p>
            <a:pPr marL="228600" lvl="0" indent="-228600" algn="l" rtl="0">
              <a:lnSpc>
                <a:spcPct val="90000"/>
              </a:lnSpc>
              <a:spcBef>
                <a:spcPts val="0"/>
              </a:spcBef>
              <a:spcAft>
                <a:spcPts val="0"/>
              </a:spcAft>
              <a:buClr>
                <a:schemeClr val="lt1"/>
              </a:buClr>
              <a:buSzPts val="2000"/>
              <a:buChar char="•"/>
            </a:pPr>
            <a:r>
              <a:rPr lang="en-US" sz="2400" b="1" u="sng" dirty="0"/>
              <a:t>Assertions [STD-006-CPP]: </a:t>
            </a:r>
            <a:r>
              <a:rPr lang="en-US" sz="2400" dirty="0"/>
              <a:t>Avoid information leakage when passing a class object across a trust boundary.</a:t>
            </a:r>
          </a:p>
          <a:p>
            <a:pPr marL="228600" lvl="0" indent="-228600" algn="l" rtl="0">
              <a:lnSpc>
                <a:spcPct val="90000"/>
              </a:lnSpc>
              <a:spcBef>
                <a:spcPts val="0"/>
              </a:spcBef>
              <a:spcAft>
                <a:spcPts val="0"/>
              </a:spcAft>
              <a:buClr>
                <a:schemeClr val="lt1"/>
              </a:buClr>
              <a:buSzPts val="2000"/>
              <a:buChar char="•"/>
            </a:pPr>
            <a:endParaRPr dirty="0"/>
          </a:p>
        </p:txBody>
      </p:sp>
      <p:pic>
        <p:nvPicPr>
          <p:cNvPr id="176" name="Google Shape;176;p6" descr="Green Pace logo"/>
          <p:cNvPicPr preferRelativeResize="0"/>
          <p:nvPr/>
        </p:nvPicPr>
        <p:blipFill>
          <a:blip r:embed="rId6">
            <a:alphaModFix/>
            <a:extLst>
              <a:ext uri="{28A0092B-C50C-407E-A947-70E740481C1C}">
                <a14:useLocalDpi xmlns:a14="http://schemas.microsoft.com/office/drawing/2010/main" val="0"/>
              </a:ext>
            </a:extLst>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8AEC17A1-4423-450B-456A-998AAC1208C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61947" t="-125896" r="-261947" b="-125896"/>
          <a:stretch>
            <a:fillRect/>
          </a:stretch>
        </p:blipFill>
        <p:spPr>
          <a:xfrm>
            <a:off x="9147683" y="5143500"/>
            <a:ext cx="3040633" cy="17145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00704"/>
    </mc:Choice>
    <mc:Fallback xmlns="">
      <p:transition spd="slow" advTm="200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1850065"/>
            <a:ext cx="10820400" cy="473968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400" dirty="0"/>
              <a:t>Encryption In Rest</a:t>
            </a:r>
          </a:p>
          <a:p>
            <a:pPr marL="685800" lvl="1" indent="-228600">
              <a:spcBef>
                <a:spcPts val="0"/>
              </a:spcBef>
              <a:buSzPts val="2000"/>
            </a:pPr>
            <a:r>
              <a:rPr lang="en-US" sz="2200" dirty="0"/>
              <a:t>Encrypting data when it is being stored on a sever or other kind of physical or cloud storage.</a:t>
            </a:r>
          </a:p>
          <a:p>
            <a:pPr marL="685800" lvl="1" indent="-228600">
              <a:spcBef>
                <a:spcPts val="0"/>
              </a:spcBef>
              <a:buSzPts val="2000"/>
            </a:pPr>
            <a:r>
              <a:rPr lang="en-US" sz="2200" dirty="0"/>
              <a:t>Use a symmetric cipher, such as AES, to encrypt and decrypt data at rest.</a:t>
            </a:r>
          </a:p>
          <a:p>
            <a:pPr marL="457200" lvl="1" indent="0">
              <a:spcBef>
                <a:spcPts val="0"/>
              </a:spcBef>
              <a:buSzPts val="2000"/>
              <a:buNone/>
            </a:pPr>
            <a:endParaRPr lang="en-US" sz="2200" dirty="0"/>
          </a:p>
          <a:p>
            <a:pPr marL="228600" indent="-228600">
              <a:spcBef>
                <a:spcPts val="0"/>
              </a:spcBef>
              <a:buSzPts val="2000"/>
            </a:pPr>
            <a:r>
              <a:rPr lang="en-US" sz="2400" dirty="0"/>
              <a:t>Encryption In Flight</a:t>
            </a:r>
          </a:p>
          <a:p>
            <a:pPr marL="685800" lvl="1" indent="-228600">
              <a:spcBef>
                <a:spcPts val="0"/>
              </a:spcBef>
              <a:buSzPts val="2000"/>
            </a:pPr>
            <a:r>
              <a:rPr lang="en-US" sz="2200" dirty="0"/>
              <a:t>Encrypting data that travels over a, typically unsecure, network such as the Internet.</a:t>
            </a:r>
          </a:p>
          <a:p>
            <a:pPr marL="685800" lvl="1" indent="-228600">
              <a:spcBef>
                <a:spcPts val="0"/>
              </a:spcBef>
              <a:buSzPts val="2000"/>
            </a:pPr>
            <a:r>
              <a:rPr lang="en-US" sz="2200" dirty="0"/>
              <a:t>Use an asymmetric cipher, such as RSA. Encrypt data with the public key. Decrypt it with the private key.</a:t>
            </a:r>
          </a:p>
          <a:p>
            <a:pPr marL="457200" lvl="1" indent="0">
              <a:spcBef>
                <a:spcPts val="0"/>
              </a:spcBef>
              <a:buSzPts val="2000"/>
              <a:buNone/>
            </a:pPr>
            <a:endParaRPr lang="en-US" sz="2200" dirty="0"/>
          </a:p>
          <a:p>
            <a:pPr marL="228600" indent="-228600">
              <a:spcBef>
                <a:spcPts val="0"/>
              </a:spcBef>
              <a:buSzPts val="2000"/>
            </a:pPr>
            <a:r>
              <a:rPr lang="en-US" sz="2400" dirty="0"/>
              <a:t>Encryption In Use</a:t>
            </a:r>
          </a:p>
          <a:p>
            <a:pPr marL="685800" lvl="1" indent="-228600">
              <a:spcBef>
                <a:spcPts val="0"/>
              </a:spcBef>
              <a:buSzPts val="2000"/>
            </a:pPr>
            <a:r>
              <a:rPr lang="en-US" sz="2200" dirty="0"/>
              <a:t>Data is always encrypted, even when it is being used.</a:t>
            </a:r>
          </a:p>
          <a:p>
            <a:pPr marL="685800" lvl="1" indent="-228600">
              <a:spcBef>
                <a:spcPts val="0"/>
              </a:spcBef>
              <a:buSzPts val="2000"/>
            </a:pPr>
            <a:r>
              <a:rPr lang="en-US" sz="2200" dirty="0"/>
              <a:t>Access to unencrypted data should be highly controlled with RBAC.</a:t>
            </a:r>
          </a:p>
        </p:txBody>
      </p:sp>
      <p:pic>
        <p:nvPicPr>
          <p:cNvPr id="183" name="Google Shape;183;p7" descr="Green Pace logo"/>
          <p:cNvPicPr preferRelativeResize="0"/>
          <p:nvPr/>
        </p:nvPicPr>
        <p:blipFill>
          <a:blip r:embed="rId6">
            <a:alphaModFix/>
            <a:extLst>
              <a:ext uri="{28A0092B-C50C-407E-A947-70E740481C1C}">
                <a14:useLocalDpi xmlns:a14="http://schemas.microsoft.com/office/drawing/2010/main" val="0"/>
              </a:ext>
            </a:extLst>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C6BC3DED-654A-8971-0BDD-DA7AFDDFF33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34782"/>
    </mc:Choice>
    <mc:Fallback xmlns="">
      <p:transition spd="slow" advTm="134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395191"/>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a:t>
            </a:r>
          </a:p>
          <a:p>
            <a:pPr marL="685800" lvl="1" indent="-228600">
              <a:spcBef>
                <a:spcPts val="0"/>
              </a:spcBef>
              <a:buSzPts val="2400"/>
            </a:pPr>
            <a:r>
              <a:rPr lang="en-US" sz="2200" dirty="0"/>
              <a:t>Determines a person/user is who they say they are.</a:t>
            </a:r>
          </a:p>
          <a:p>
            <a:pPr marL="685800" lvl="1" indent="-228600">
              <a:spcBef>
                <a:spcPts val="0"/>
              </a:spcBef>
              <a:buSzPts val="2400"/>
            </a:pPr>
            <a:r>
              <a:rPr lang="en-US" sz="2200" dirty="0"/>
              <a:t>Typically done through verification of credentials such as:</a:t>
            </a:r>
          </a:p>
          <a:p>
            <a:pPr marL="1143000" lvl="2" indent="-228600">
              <a:spcBef>
                <a:spcPts val="0"/>
              </a:spcBef>
              <a:buSzPts val="2400"/>
            </a:pPr>
            <a:r>
              <a:rPr lang="en-US" sz="2000" dirty="0"/>
              <a:t>Email, username, password, MFA token, etc.</a:t>
            </a:r>
          </a:p>
          <a:p>
            <a:pPr marL="914400" lvl="2" indent="0">
              <a:spcBef>
                <a:spcPts val="0"/>
              </a:spcBef>
              <a:buSzPts val="2400"/>
              <a:buNone/>
            </a:pPr>
            <a:endParaRPr lang="en-US" sz="2000" dirty="0"/>
          </a:p>
          <a:p>
            <a:pPr marL="228600" lvl="0" indent="-228600" algn="l" rtl="0">
              <a:lnSpc>
                <a:spcPct val="90000"/>
              </a:lnSpc>
              <a:spcBef>
                <a:spcPts val="0"/>
              </a:spcBef>
              <a:spcAft>
                <a:spcPts val="0"/>
              </a:spcAft>
              <a:buClr>
                <a:schemeClr val="lt1"/>
              </a:buClr>
              <a:buSzPts val="2400"/>
              <a:buChar char="•"/>
            </a:pPr>
            <a:r>
              <a:rPr lang="en-US" sz="2400" dirty="0"/>
              <a:t>Authorization</a:t>
            </a:r>
          </a:p>
          <a:p>
            <a:pPr marL="685800" lvl="1" indent="-228600">
              <a:spcBef>
                <a:spcPts val="0"/>
              </a:spcBef>
              <a:buSzPts val="2400"/>
            </a:pPr>
            <a:r>
              <a:rPr lang="en-US" sz="2200" dirty="0"/>
              <a:t>Role(s) that is/are associated with a user that contain a list a permissions that the user is ‘authorized’ to perform.</a:t>
            </a:r>
          </a:p>
          <a:p>
            <a:pPr marL="685800" lvl="1" indent="-228600">
              <a:spcBef>
                <a:spcPts val="0"/>
              </a:spcBef>
              <a:buSzPts val="2400"/>
            </a:pPr>
            <a:r>
              <a:rPr lang="en-US" sz="2200" dirty="0"/>
              <a:t>Uses RBAC or other IAM tool and should adhere to principle of least privilege.</a:t>
            </a:r>
          </a:p>
          <a:p>
            <a:pPr marL="457200" lvl="1" indent="0">
              <a:spcBef>
                <a:spcPts val="0"/>
              </a:spcBef>
              <a:buSzPts val="2400"/>
              <a:buNone/>
            </a:pPr>
            <a:endParaRPr lang="en-US" sz="2200" dirty="0"/>
          </a:p>
          <a:p>
            <a:pPr marL="228600" lvl="0" indent="-228600" algn="l" rtl="0">
              <a:lnSpc>
                <a:spcPct val="90000"/>
              </a:lnSpc>
              <a:spcBef>
                <a:spcPts val="0"/>
              </a:spcBef>
              <a:spcAft>
                <a:spcPts val="0"/>
              </a:spcAft>
              <a:buClr>
                <a:schemeClr val="lt1"/>
              </a:buClr>
              <a:buSzPts val="2400"/>
              <a:buChar char="•"/>
            </a:pPr>
            <a:r>
              <a:rPr lang="en-US" sz="2400" dirty="0"/>
              <a:t>Accounting/Auditing</a:t>
            </a:r>
          </a:p>
          <a:p>
            <a:pPr marL="685800" lvl="1" indent="-228600">
              <a:spcBef>
                <a:spcPts val="0"/>
              </a:spcBef>
              <a:buSzPts val="2400"/>
            </a:pPr>
            <a:r>
              <a:rPr lang="en-US" dirty="0"/>
              <a:t>Logging to the back end what a user does and what they access.</a:t>
            </a:r>
            <a:endParaRPr dirty="0"/>
          </a:p>
        </p:txBody>
      </p:sp>
      <p:pic>
        <p:nvPicPr>
          <p:cNvPr id="190" name="Google Shape;190;p8" descr="Green Pace logo"/>
          <p:cNvPicPr preferRelativeResize="0"/>
          <p:nvPr/>
        </p:nvPicPr>
        <p:blipFill>
          <a:blip r:embed="rId6">
            <a:alphaModFix/>
            <a:extLst>
              <a:ext uri="{28A0092B-C50C-407E-A947-70E740481C1C}">
                <a14:useLocalDpi xmlns:a14="http://schemas.microsoft.com/office/drawing/2010/main" val="0"/>
              </a:ext>
            </a:extLst>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15D92D17-C5D5-4D58-2DD5-806D9B884D4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61947" t="-125896" r="-261947" b="-125896"/>
          <a:stretch>
            <a:fillRect/>
          </a:stretch>
        </p:blipFill>
        <p:spPr>
          <a:xfrm>
            <a:off x="9147683" y="5143500"/>
            <a:ext cx="3040633" cy="17145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5629"/>
    </mc:Choice>
    <mc:Fallback xmlns="">
      <p:transition spd="slow" advTm="1056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sz="2400" dirty="0"/>
              <a:t>Coding Standard Vulnerability</a:t>
            </a:r>
          </a:p>
          <a:p>
            <a:pPr marL="342900"/>
            <a:r>
              <a:rPr lang="en-US" sz="2400" dirty="0"/>
              <a:t>Data Value [STD-002-CPP]: Ensure that unsigned integer operations do not wrap.</a:t>
            </a:r>
          </a:p>
          <a:p>
            <a:pPr marL="342900"/>
            <a:endParaRPr lang="en-US" sz="2400" dirty="0"/>
          </a:p>
          <a:p>
            <a:pPr marL="0" indent="0">
              <a:buNone/>
            </a:pPr>
            <a:r>
              <a:rPr lang="en-US" sz="2400" dirty="0"/>
              <a:t>Unit Tests using Google Test library</a:t>
            </a:r>
          </a:p>
          <a:p>
            <a:pPr marL="342900"/>
            <a:r>
              <a:rPr lang="en-US" sz="2400" dirty="0"/>
              <a:t>Two positive tests</a:t>
            </a:r>
          </a:p>
          <a:p>
            <a:pPr marL="342900"/>
            <a:r>
              <a:rPr lang="en-US" sz="2400" dirty="0"/>
              <a:t>Two negative tests</a:t>
            </a:r>
          </a:p>
          <a:p>
            <a:pPr marL="342900"/>
            <a:r>
              <a:rPr lang="en-US" sz="2400" dirty="0"/>
              <a:t>Results</a:t>
            </a:r>
          </a:p>
        </p:txBody>
      </p:sp>
      <p:pic>
        <p:nvPicPr>
          <p:cNvPr id="197" name="Google Shape;197;g9504e29505_0_0" descr="Green Pace logo"/>
          <p:cNvPicPr preferRelativeResize="0"/>
          <p:nvPr/>
        </p:nvPicPr>
        <p:blipFill>
          <a:blip r:embed="rId6">
            <a:alphaModFix/>
            <a:extLst>
              <a:ext uri="{28A0092B-C50C-407E-A947-70E740481C1C}">
                <a14:useLocalDpi xmlns:a14="http://schemas.microsoft.com/office/drawing/2010/main" val="0"/>
              </a:ext>
            </a:extLst>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2F28ED9B-D6A8-BABA-083B-D6F975DF8F6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61947" t="-125896" r="-261947" b="-125896"/>
          <a:stretch>
            <a:fillRect/>
          </a:stretch>
        </p:blipFill>
        <p:spPr>
          <a:xfrm>
            <a:off x="9147683" y="5143500"/>
            <a:ext cx="3040633" cy="17145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0936"/>
    </mc:Choice>
    <mc:Fallback xmlns="">
      <p:transition spd="slow" advTm="20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1A141-9480-902F-C099-54754BECFF9A}"/>
              </a:ext>
            </a:extLst>
          </p:cNvPr>
          <p:cNvSpPr>
            <a:spLocks noGrp="1"/>
          </p:cNvSpPr>
          <p:nvPr>
            <p:ph type="title"/>
          </p:nvPr>
        </p:nvSpPr>
        <p:spPr/>
        <p:txBody>
          <a:bodyPr/>
          <a:lstStyle/>
          <a:p>
            <a:r>
              <a:rPr lang="en-US" dirty="0"/>
              <a:t>Unit Test  - </a:t>
            </a:r>
            <a:r>
              <a:rPr lang="en-US" dirty="0" err="1"/>
              <a:t>CanAddTwoInts</a:t>
            </a:r>
            <a:endParaRPr lang="en-US" dirty="0"/>
          </a:p>
        </p:txBody>
      </p:sp>
      <p:pic>
        <p:nvPicPr>
          <p:cNvPr id="5" name="Picture 4">
            <a:extLst>
              <a:ext uri="{FF2B5EF4-FFF2-40B4-BE49-F238E27FC236}">
                <a16:creationId xmlns:a16="http://schemas.microsoft.com/office/drawing/2014/main" id="{3FC53B70-CCEC-5780-7A96-585A130CA26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80259" y="2324295"/>
            <a:ext cx="9031482" cy="2913382"/>
          </a:xfrm>
          <a:prstGeom prst="rect">
            <a:avLst/>
          </a:prstGeom>
        </p:spPr>
      </p:pic>
      <p:pic>
        <p:nvPicPr>
          <p:cNvPr id="11" name="Audio 10">
            <a:hlinkClick r:id="" action="ppaction://media"/>
            <a:extLst>
              <a:ext uri="{FF2B5EF4-FFF2-40B4-BE49-F238E27FC236}">
                <a16:creationId xmlns:a16="http://schemas.microsoft.com/office/drawing/2014/main" id="{CE7C7950-A3E3-5F1D-0F0B-F998CB66179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61947" t="-125896" r="-261947" b="-125896"/>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3589239709"/>
      </p:ext>
    </p:extLst>
  </p:cSld>
  <p:clrMapOvr>
    <a:masterClrMapping/>
  </p:clrMapOvr>
  <mc:AlternateContent xmlns:mc="http://schemas.openxmlformats.org/markup-compatibility/2006" xmlns:p14="http://schemas.microsoft.com/office/powerpoint/2010/main">
    <mc:Choice Requires="p14">
      <p:transition spd="slow" p14:dur="2000" advTm="28674"/>
    </mc:Choice>
    <mc:Fallback xmlns="">
      <p:transition spd="slow" advTm="28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3.xml><?xml version="1.0" encoding="utf-8"?>
<ds:datastoreItem xmlns:ds="http://schemas.openxmlformats.org/officeDocument/2006/customXml" ds:itemID="{3E9B35DD-16B6-4415-A905-CDACA4FC6DBE}">
  <ds:schemaRefs>
    <ds:schemaRef ds:uri="http://purl.org/dc/elements/1.1/"/>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2006/metadata/properties"/>
    <ds:schemaRef ds:uri="http://purl.org/dc/term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2115</TotalTime>
  <Words>2831</Words>
  <Application>Microsoft Office PowerPoint</Application>
  <PresentationFormat>Widescreen</PresentationFormat>
  <Paragraphs>137</Paragraphs>
  <Slides>10</Slides>
  <Notes>10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Century Gothic</vt:lpstr>
      <vt:lpstr>Calibri</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Unit Test  - CanAddTwoInts</vt:lpstr>
      <vt:lpstr>Unit Test  - CanSubtractTwoInts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Austin Fuchs</cp:lastModifiedBy>
  <cp:revision>4</cp:revision>
  <dcterms:created xsi:type="dcterms:W3CDTF">2020-08-19T17:59:24Z</dcterms:created>
  <dcterms:modified xsi:type="dcterms:W3CDTF">2022-10-24T01:26:10Z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